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5.xml" ContentType="application/vnd.openxmlformats-officedocument.presentationml.slide+xml"/>
  <Override PartName="/ppt/slides/slide30.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6.xml" ContentType="application/vnd.openxmlformats-officedocument.presentationml.slide+xml"/>
  <Override PartName="/ppt/slides/slide24.xml" ContentType="application/vnd.openxmlformats-officedocument.presentationml.slide+xml"/>
  <Override PartName="/ppt/slides/slide28.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27.xml" ContentType="application/vnd.openxmlformats-officedocument.presentationml.slide+xml"/>
  <Override PartName="/ppt/slides/slide40.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41.xml" ContentType="application/vnd.openxmlformats-officedocument.presentationml.slide+xml"/>
  <Override PartName="/ppt/slides/slide39.xml" ContentType="application/vnd.openxmlformats-officedocument.presentationml.slide+xml"/>
  <Override PartName="/ppt/slides/slide43.xml" ContentType="application/vnd.openxmlformats-officedocument.presentationml.slide+xml"/>
  <Override PartName="/ppt/slides/slide50.xml" ContentType="application/vnd.openxmlformats-officedocument.presentationml.slide+xml"/>
  <Override PartName="/ppt/slides/slide42.xml" ContentType="application/vnd.openxmlformats-officedocument.presentationml.slide+xml"/>
  <Override PartName="/ppt/slides/slide52.xml" ContentType="application/vnd.openxmlformats-officedocument.presentationml.slide+xml"/>
  <Override PartName="/ppt/slides/slide29.xml" ContentType="application/vnd.openxmlformats-officedocument.presentationml.slide+xml"/>
  <Override PartName="/ppt/slides/slide49.xml" ContentType="application/vnd.openxmlformats-officedocument.presentationml.slide+xml"/>
  <Override PartName="/ppt/slides/slide51.xml" ContentType="application/vnd.openxmlformats-officedocument.presentationml.slide+xml"/>
  <Override PartName="/ppt/slides/slide47.xml" ContentType="application/vnd.openxmlformats-officedocument.presentationml.slide+xml"/>
  <Override PartName="/ppt/slides/slide44.xml" ContentType="application/vnd.openxmlformats-officedocument.presentationml.slide+xml"/>
  <Override PartName="/ppt/slides/slide48.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1.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28.xml" ContentType="application/vnd.openxmlformats-officedocument.presentationml.notesSlide+xml"/>
  <Override PartName="/ppt/notesSlides/notesSlide22.xml" ContentType="application/vnd.openxmlformats-officedocument.presentationml.notesSlide+xml"/>
  <Override PartName="/ppt/notesSlides/notesSlide30.xml" ContentType="application/vnd.openxmlformats-officedocument.presentationml.notesSlide+xml"/>
  <Override PartName="/ppt/notesSlides/notesSlide45.xml" ContentType="application/vnd.openxmlformats-officedocument.presentationml.notesSlide+xml"/>
  <Override PartName="/ppt/notesSlides/notesSlide44.xml" ContentType="application/vnd.openxmlformats-officedocument.presentationml.notesSlide+xml"/>
  <Override PartName="/ppt/notesSlides/notesSlide43.xml" ContentType="application/vnd.openxmlformats-officedocument.presentationml.notesSlide+xml"/>
  <Override PartName="/ppt/notesSlides/notesSlide42.xml" ContentType="application/vnd.openxmlformats-officedocument.presentationml.notesSlide+xml"/>
  <Override PartName="/ppt/notesSlides/notesSlide41.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52.xml" ContentType="application/vnd.openxmlformats-officedocument.presentationml.notesSlide+xml"/>
  <Override PartName="/ppt/notesSlides/notesSlide51.xml" ContentType="application/vnd.openxmlformats-officedocument.presentationml.notesSlide+xml"/>
  <Override PartName="/ppt/notesSlides/notesSlide50.xml" ContentType="application/vnd.openxmlformats-officedocument.presentationml.notesSlide+xml"/>
  <Override PartName="/ppt/notesSlides/notesSlide49.xml" ContentType="application/vnd.openxmlformats-officedocument.presentationml.notesSlide+xml"/>
  <Override PartName="/ppt/notesSlides/notesSlide40.xml" ContentType="application/vnd.openxmlformats-officedocument.presentationml.notesSlide+xml"/>
  <Override PartName="/ppt/notesSlides/notesSlide29.xml" ContentType="application/vnd.openxmlformats-officedocument.presentationml.notesSlide+xml"/>
  <Override PartName="/ppt/notesSlides/notesSlide33.xml" ContentType="application/vnd.openxmlformats-officedocument.presentationml.notesSlide+xml"/>
  <Override PartName="/ppt/notesSlides/notesSlide35.xml" ContentType="application/vnd.openxmlformats-officedocument.presentationml.notesSlide+xml"/>
  <Override PartName="/ppt/notesSlides/notesSlide37.xml" ContentType="application/vnd.openxmlformats-officedocument.presentationml.notesSlide+xml"/>
  <Override PartName="/ppt/notesSlides/notesSlide32.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31.xml" ContentType="application/vnd.openxmlformats-officedocument.presentationml.notesSlide+xml"/>
  <Override PartName="/ppt/notesSlides/notesSlide34.xml" ContentType="application/vnd.openxmlformats-officedocument.presentationml.notesSlide+xml"/>
  <Override PartName="/ppt/notesSlides/notesSlide36.xml" ContentType="application/vnd.openxmlformats-officedocument.presentationml.notesSlide+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54"/>
  </p:notesMasterIdLst>
  <p:sldIdLst>
    <p:sldId id="311" r:id="rId2"/>
    <p:sldId id="274" r:id="rId3"/>
    <p:sldId id="275" r:id="rId4"/>
    <p:sldId id="276" r:id="rId5"/>
    <p:sldId id="265" r:id="rId6"/>
    <p:sldId id="279" r:id="rId7"/>
    <p:sldId id="280" r:id="rId8"/>
    <p:sldId id="282" r:id="rId9"/>
    <p:sldId id="266" r:id="rId10"/>
    <p:sldId id="267" r:id="rId11"/>
    <p:sldId id="268" r:id="rId12"/>
    <p:sldId id="269" r:id="rId13"/>
    <p:sldId id="259" r:id="rId14"/>
    <p:sldId id="260" r:id="rId15"/>
    <p:sldId id="261" r:id="rId16"/>
    <p:sldId id="262" r:id="rId17"/>
    <p:sldId id="283" r:id="rId18"/>
    <p:sldId id="312" r:id="rId19"/>
    <p:sldId id="285" r:id="rId20"/>
    <p:sldId id="286" r:id="rId21"/>
    <p:sldId id="287" r:id="rId22"/>
    <p:sldId id="289" r:id="rId23"/>
    <p:sldId id="290" r:id="rId24"/>
    <p:sldId id="291" r:id="rId25"/>
    <p:sldId id="293" r:id="rId26"/>
    <p:sldId id="295" r:id="rId27"/>
    <p:sldId id="296" r:id="rId28"/>
    <p:sldId id="297" r:id="rId29"/>
    <p:sldId id="298" r:id="rId30"/>
    <p:sldId id="299" r:id="rId31"/>
    <p:sldId id="302" r:id="rId32"/>
    <p:sldId id="303" r:id="rId33"/>
    <p:sldId id="304" r:id="rId34"/>
    <p:sldId id="318" r:id="rId35"/>
    <p:sldId id="319" r:id="rId36"/>
    <p:sldId id="320" r:id="rId37"/>
    <p:sldId id="321" r:id="rId38"/>
    <p:sldId id="322" r:id="rId39"/>
    <p:sldId id="323" r:id="rId40"/>
    <p:sldId id="324" r:id="rId41"/>
    <p:sldId id="325" r:id="rId42"/>
    <p:sldId id="326" r:id="rId43"/>
    <p:sldId id="306" r:id="rId44"/>
    <p:sldId id="307" r:id="rId45"/>
    <p:sldId id="313" r:id="rId46"/>
    <p:sldId id="314" r:id="rId47"/>
    <p:sldId id="315" r:id="rId48"/>
    <p:sldId id="316" r:id="rId49"/>
    <p:sldId id="273" r:id="rId50"/>
    <p:sldId id="272" r:id="rId51"/>
    <p:sldId id="309" r:id="rId52"/>
    <p:sldId id="327" r:id="rId53"/>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pitchFamily="-65" charset="0"/>
        <a:ea typeface="ＭＳ Ｐゴシック" pitchFamily="34" charset="-128"/>
        <a:cs typeface="+mn-cs"/>
      </a:defRPr>
    </a:lvl1pPr>
    <a:lvl2pPr marL="457200" algn="l" rtl="0" eaLnBrk="0" fontAlgn="base" hangingPunct="0">
      <a:spcBef>
        <a:spcPct val="0"/>
      </a:spcBef>
      <a:spcAft>
        <a:spcPct val="0"/>
      </a:spcAft>
      <a:defRPr sz="2400" kern="1200">
        <a:solidFill>
          <a:schemeClr val="tx1"/>
        </a:solidFill>
        <a:latin typeface="Times" pitchFamily="-65" charset="0"/>
        <a:ea typeface="ＭＳ Ｐゴシック" pitchFamily="34" charset="-128"/>
        <a:cs typeface="+mn-cs"/>
      </a:defRPr>
    </a:lvl2pPr>
    <a:lvl3pPr marL="914400" algn="l" rtl="0" eaLnBrk="0" fontAlgn="base" hangingPunct="0">
      <a:spcBef>
        <a:spcPct val="0"/>
      </a:spcBef>
      <a:spcAft>
        <a:spcPct val="0"/>
      </a:spcAft>
      <a:defRPr sz="2400" kern="1200">
        <a:solidFill>
          <a:schemeClr val="tx1"/>
        </a:solidFill>
        <a:latin typeface="Times" pitchFamily="-65" charset="0"/>
        <a:ea typeface="ＭＳ Ｐゴシック" pitchFamily="34" charset="-128"/>
        <a:cs typeface="+mn-cs"/>
      </a:defRPr>
    </a:lvl3pPr>
    <a:lvl4pPr marL="1371600" algn="l" rtl="0" eaLnBrk="0" fontAlgn="base" hangingPunct="0">
      <a:spcBef>
        <a:spcPct val="0"/>
      </a:spcBef>
      <a:spcAft>
        <a:spcPct val="0"/>
      </a:spcAft>
      <a:defRPr sz="2400" kern="1200">
        <a:solidFill>
          <a:schemeClr val="tx1"/>
        </a:solidFill>
        <a:latin typeface="Times" pitchFamily="-65" charset="0"/>
        <a:ea typeface="ＭＳ Ｐゴシック" pitchFamily="34" charset="-128"/>
        <a:cs typeface="+mn-cs"/>
      </a:defRPr>
    </a:lvl4pPr>
    <a:lvl5pPr marL="1828800" algn="l" rtl="0" eaLnBrk="0" fontAlgn="base" hangingPunct="0">
      <a:spcBef>
        <a:spcPct val="0"/>
      </a:spcBef>
      <a:spcAft>
        <a:spcPct val="0"/>
      </a:spcAft>
      <a:defRPr sz="2400" kern="1200">
        <a:solidFill>
          <a:schemeClr val="tx1"/>
        </a:solidFill>
        <a:latin typeface="Times" pitchFamily="-65" charset="0"/>
        <a:ea typeface="ＭＳ Ｐゴシック" pitchFamily="34" charset="-128"/>
        <a:cs typeface="+mn-cs"/>
      </a:defRPr>
    </a:lvl5pPr>
    <a:lvl6pPr marL="2286000" algn="l" defTabSz="914400" rtl="0" eaLnBrk="1" latinLnBrk="0" hangingPunct="1">
      <a:defRPr sz="2400" kern="1200">
        <a:solidFill>
          <a:schemeClr val="tx1"/>
        </a:solidFill>
        <a:latin typeface="Times" pitchFamily="-65" charset="0"/>
        <a:ea typeface="ＭＳ Ｐゴシック" pitchFamily="34" charset="-128"/>
        <a:cs typeface="+mn-cs"/>
      </a:defRPr>
    </a:lvl6pPr>
    <a:lvl7pPr marL="2743200" algn="l" defTabSz="914400" rtl="0" eaLnBrk="1" latinLnBrk="0" hangingPunct="1">
      <a:defRPr sz="2400" kern="1200">
        <a:solidFill>
          <a:schemeClr val="tx1"/>
        </a:solidFill>
        <a:latin typeface="Times" pitchFamily="-65" charset="0"/>
        <a:ea typeface="ＭＳ Ｐゴシック" pitchFamily="34" charset="-128"/>
        <a:cs typeface="+mn-cs"/>
      </a:defRPr>
    </a:lvl7pPr>
    <a:lvl8pPr marL="3200400" algn="l" defTabSz="914400" rtl="0" eaLnBrk="1" latinLnBrk="0" hangingPunct="1">
      <a:defRPr sz="2400" kern="1200">
        <a:solidFill>
          <a:schemeClr val="tx1"/>
        </a:solidFill>
        <a:latin typeface="Times" pitchFamily="-65" charset="0"/>
        <a:ea typeface="ＭＳ Ｐゴシック" pitchFamily="34" charset="-128"/>
        <a:cs typeface="+mn-cs"/>
      </a:defRPr>
    </a:lvl8pPr>
    <a:lvl9pPr marL="3657600" algn="l" defTabSz="914400" rtl="0" eaLnBrk="1" latinLnBrk="0" hangingPunct="1">
      <a:defRPr sz="2400" kern="1200">
        <a:solidFill>
          <a:schemeClr val="tx1"/>
        </a:solidFill>
        <a:latin typeface="Times" pitchFamily="-65"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3232"/>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142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customXml" Target="../customXml/item3.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ustomXml" Target="../customXml/item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smtClean="0">
                <a:latin typeface="Neutra Text" pitchFamily="50"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Neutra Text" pitchFamily="50" charset="0"/>
              </a:defRPr>
            </a:lvl1pPr>
          </a:lstStyle>
          <a:p>
            <a:pPr>
              <a:defRPr/>
            </a:pPr>
            <a:fld id="{5862AC53-A114-4682-A0C3-1EB67F700418}" type="datetime1">
              <a:rPr lang="en-US"/>
              <a:pPr>
                <a:defRPr/>
              </a:pPr>
              <a:t>18/07/2016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smtClean="0">
                <a:latin typeface="Neutra Text" pitchFamily="50"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atin typeface="Neutra Text" pitchFamily="50" charset="0"/>
              </a:defRPr>
            </a:lvl1pPr>
          </a:lstStyle>
          <a:p>
            <a:pPr>
              <a:defRPr/>
            </a:pPr>
            <a:fld id="{8674EA43-3CDB-4DFA-BEDC-41B57A04EA74}" type="slidenum">
              <a:rPr lang="en-US"/>
              <a:pPr>
                <a:defRPr/>
              </a:pPr>
              <a:t>‹#›</a:t>
            </a:fld>
            <a:endParaRPr lang="en-US"/>
          </a:p>
        </p:txBody>
      </p:sp>
    </p:spTree>
    <p:extLst>
      <p:ext uri="{BB962C8B-B14F-4D97-AF65-F5344CB8AC3E}">
        <p14:creationId xmlns:p14="http://schemas.microsoft.com/office/powerpoint/2010/main" val="107017434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Neutra Text" pitchFamily="50" charset="0"/>
        <a:ea typeface="ＭＳ Ｐゴシック" pitchFamily="34" charset="-128"/>
        <a:cs typeface="+mn-cs"/>
      </a:defRPr>
    </a:lvl1pPr>
    <a:lvl2pPr marL="457200" algn="l" rtl="0" eaLnBrk="0" fontAlgn="base" hangingPunct="0">
      <a:spcBef>
        <a:spcPct val="30000"/>
      </a:spcBef>
      <a:spcAft>
        <a:spcPct val="0"/>
      </a:spcAft>
      <a:defRPr sz="1200" kern="1200">
        <a:solidFill>
          <a:schemeClr val="tx1"/>
        </a:solidFill>
        <a:latin typeface="Neutra Text" pitchFamily="50" charset="0"/>
        <a:ea typeface="ＭＳ Ｐゴシック" pitchFamily="-65" charset="-128"/>
        <a:cs typeface="+mn-cs"/>
      </a:defRPr>
    </a:lvl2pPr>
    <a:lvl3pPr marL="914400" algn="l" rtl="0" eaLnBrk="0" fontAlgn="base" hangingPunct="0">
      <a:spcBef>
        <a:spcPct val="30000"/>
      </a:spcBef>
      <a:spcAft>
        <a:spcPct val="0"/>
      </a:spcAft>
      <a:defRPr sz="1200" kern="1200">
        <a:solidFill>
          <a:schemeClr val="tx1"/>
        </a:solidFill>
        <a:latin typeface="Neutra Text" pitchFamily="50" charset="0"/>
        <a:ea typeface="ＭＳ Ｐゴシック" pitchFamily="-65" charset="-128"/>
        <a:cs typeface="+mn-cs"/>
      </a:defRPr>
    </a:lvl3pPr>
    <a:lvl4pPr marL="1371600" algn="l" rtl="0" eaLnBrk="0" fontAlgn="base" hangingPunct="0">
      <a:spcBef>
        <a:spcPct val="30000"/>
      </a:spcBef>
      <a:spcAft>
        <a:spcPct val="0"/>
      </a:spcAft>
      <a:defRPr sz="1200" kern="1200">
        <a:solidFill>
          <a:schemeClr val="tx1"/>
        </a:solidFill>
        <a:latin typeface="Neutra Text" pitchFamily="50" charset="0"/>
        <a:ea typeface="ＭＳ Ｐゴシック" pitchFamily="-65" charset="-128"/>
        <a:cs typeface="+mn-cs"/>
      </a:defRPr>
    </a:lvl4pPr>
    <a:lvl5pPr marL="1828800" algn="l" rtl="0" eaLnBrk="0" fontAlgn="base" hangingPunct="0">
      <a:spcBef>
        <a:spcPct val="30000"/>
      </a:spcBef>
      <a:spcAft>
        <a:spcPct val="0"/>
      </a:spcAft>
      <a:defRPr sz="1200" kern="1200">
        <a:solidFill>
          <a:schemeClr val="tx1"/>
        </a:solidFill>
        <a:latin typeface="Neutra Text" pitchFamily="50" charset="0"/>
        <a:ea typeface="ＭＳ Ｐゴシック" pitchFamily="-65"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0419" name="Rectangle 3"/>
          <p:cNvSpPr>
            <a:spLocks noGrp="1" noChangeArrowheads="1"/>
          </p:cNvSpPr>
          <p:nvPr>
            <p:ph type="body" idx="1"/>
          </p:nvPr>
        </p:nvSpPr>
        <p:spPr bwMode="auto">
          <a:noFill/>
        </p:spPr>
        <p:txBody>
          <a:bodyPr/>
          <a:lstStyle/>
          <a:p>
            <a:pPr eaLnBrk="1" hangingPunct="1">
              <a:spcBef>
                <a:spcPct val="0"/>
              </a:spcBef>
            </a:pPr>
            <a:endParaRPr lang="en-US" altLang="ja-JP"/>
          </a:p>
        </p:txBody>
      </p:sp>
    </p:spTree>
    <p:extLst>
      <p:ext uri="{BB962C8B-B14F-4D97-AF65-F5344CB8AC3E}">
        <p14:creationId xmlns:p14="http://schemas.microsoft.com/office/powerpoint/2010/main" val="4108097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p:spPr>
      </p:sp>
      <p:sp>
        <p:nvSpPr>
          <p:cNvPr id="71683" name="Notes Placeholder 2"/>
          <p:cNvSpPr>
            <a:spLocks noGrp="1"/>
          </p:cNvSpPr>
          <p:nvPr>
            <p:ph type="body" idx="1"/>
          </p:nvPr>
        </p:nvSpPr>
        <p:spPr bwMode="auto">
          <a:noFill/>
        </p:spPr>
        <p:txBody>
          <a:bodyPr/>
          <a:lstStyle/>
          <a:p>
            <a:endParaRPr lang="en-US"/>
          </a:p>
        </p:txBody>
      </p:sp>
      <p:sp>
        <p:nvSpPr>
          <p:cNvPr id="71684" name="Slide Number Placeholder 3"/>
          <p:cNvSpPr>
            <a:spLocks noGrp="1"/>
          </p:cNvSpPr>
          <p:nvPr>
            <p:ph type="sldNum" sz="quarter" idx="5"/>
          </p:nvPr>
        </p:nvSpPr>
        <p:spPr bwMode="auto">
          <a:noFill/>
          <a:ln>
            <a:miter lim="800000"/>
            <a:headEnd/>
            <a:tailEnd/>
          </a:ln>
        </p:spPr>
        <p:txBody>
          <a:bodyPr/>
          <a:lstStyle/>
          <a:p>
            <a:fld id="{F73A9F2B-CE87-446E-BD59-A11EC399C741}" type="slidenum">
              <a:rPr lang="en-US"/>
              <a:pPr/>
              <a:t>10</a:t>
            </a:fld>
            <a:endParaRPr lang="en-US"/>
          </a:p>
        </p:txBody>
      </p:sp>
    </p:spTree>
    <p:extLst>
      <p:ext uri="{BB962C8B-B14F-4D97-AF65-F5344CB8AC3E}">
        <p14:creationId xmlns:p14="http://schemas.microsoft.com/office/powerpoint/2010/main" val="34038927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p:spPr>
      </p:sp>
      <p:sp>
        <p:nvSpPr>
          <p:cNvPr id="72707" name="Notes Placeholder 2"/>
          <p:cNvSpPr>
            <a:spLocks noGrp="1"/>
          </p:cNvSpPr>
          <p:nvPr>
            <p:ph type="body" idx="1"/>
          </p:nvPr>
        </p:nvSpPr>
        <p:spPr bwMode="auto">
          <a:noFill/>
        </p:spPr>
        <p:txBody>
          <a:bodyPr/>
          <a:lstStyle/>
          <a:p>
            <a:endParaRPr lang="en-US"/>
          </a:p>
        </p:txBody>
      </p:sp>
      <p:sp>
        <p:nvSpPr>
          <p:cNvPr id="72708" name="Slide Number Placeholder 3"/>
          <p:cNvSpPr>
            <a:spLocks noGrp="1"/>
          </p:cNvSpPr>
          <p:nvPr>
            <p:ph type="sldNum" sz="quarter" idx="5"/>
          </p:nvPr>
        </p:nvSpPr>
        <p:spPr bwMode="auto">
          <a:noFill/>
          <a:ln>
            <a:miter lim="800000"/>
            <a:headEnd/>
            <a:tailEnd/>
          </a:ln>
        </p:spPr>
        <p:txBody>
          <a:bodyPr/>
          <a:lstStyle/>
          <a:p>
            <a:fld id="{B6D8E9A2-B271-4005-9B7D-A372B2304368}" type="slidenum">
              <a:rPr lang="en-US"/>
              <a:pPr/>
              <a:t>11</a:t>
            </a:fld>
            <a:endParaRPr lang="en-US"/>
          </a:p>
        </p:txBody>
      </p:sp>
    </p:spTree>
    <p:extLst>
      <p:ext uri="{BB962C8B-B14F-4D97-AF65-F5344CB8AC3E}">
        <p14:creationId xmlns:p14="http://schemas.microsoft.com/office/powerpoint/2010/main" val="2668875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p:spPr>
      </p:sp>
      <p:sp>
        <p:nvSpPr>
          <p:cNvPr id="73731" name="Notes Placeholder 2"/>
          <p:cNvSpPr>
            <a:spLocks noGrp="1"/>
          </p:cNvSpPr>
          <p:nvPr>
            <p:ph type="body" idx="1"/>
          </p:nvPr>
        </p:nvSpPr>
        <p:spPr bwMode="auto">
          <a:noFill/>
        </p:spPr>
        <p:txBody>
          <a:bodyPr/>
          <a:lstStyle/>
          <a:p>
            <a:endParaRPr lang="en-US"/>
          </a:p>
        </p:txBody>
      </p:sp>
      <p:sp>
        <p:nvSpPr>
          <p:cNvPr id="73732" name="Slide Number Placeholder 3"/>
          <p:cNvSpPr>
            <a:spLocks noGrp="1"/>
          </p:cNvSpPr>
          <p:nvPr>
            <p:ph type="sldNum" sz="quarter" idx="5"/>
          </p:nvPr>
        </p:nvSpPr>
        <p:spPr bwMode="auto">
          <a:noFill/>
          <a:ln>
            <a:miter lim="800000"/>
            <a:headEnd/>
            <a:tailEnd/>
          </a:ln>
        </p:spPr>
        <p:txBody>
          <a:bodyPr/>
          <a:lstStyle/>
          <a:p>
            <a:fld id="{1EA426B5-F6F3-4FCB-B73F-DB6505A5DDCE}" type="slidenum">
              <a:rPr lang="en-US"/>
              <a:pPr/>
              <a:t>12</a:t>
            </a:fld>
            <a:endParaRPr lang="en-US"/>
          </a:p>
        </p:txBody>
      </p:sp>
    </p:spTree>
    <p:extLst>
      <p:ext uri="{BB962C8B-B14F-4D97-AF65-F5344CB8AC3E}">
        <p14:creationId xmlns:p14="http://schemas.microsoft.com/office/powerpoint/2010/main" val="39134306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p:spPr>
      </p:sp>
      <p:sp>
        <p:nvSpPr>
          <p:cNvPr id="74755" name="Notes Placeholder 2"/>
          <p:cNvSpPr>
            <a:spLocks noGrp="1"/>
          </p:cNvSpPr>
          <p:nvPr>
            <p:ph type="body" idx="1"/>
          </p:nvPr>
        </p:nvSpPr>
        <p:spPr bwMode="auto">
          <a:noFill/>
        </p:spPr>
        <p:txBody>
          <a:bodyPr/>
          <a:lstStyle/>
          <a:p>
            <a:endParaRPr lang="en-US"/>
          </a:p>
        </p:txBody>
      </p:sp>
      <p:sp>
        <p:nvSpPr>
          <p:cNvPr id="74756" name="Slide Number Placeholder 3"/>
          <p:cNvSpPr>
            <a:spLocks noGrp="1"/>
          </p:cNvSpPr>
          <p:nvPr>
            <p:ph type="sldNum" sz="quarter" idx="5"/>
          </p:nvPr>
        </p:nvSpPr>
        <p:spPr bwMode="auto">
          <a:noFill/>
          <a:ln>
            <a:miter lim="800000"/>
            <a:headEnd/>
            <a:tailEnd/>
          </a:ln>
        </p:spPr>
        <p:txBody>
          <a:bodyPr/>
          <a:lstStyle/>
          <a:p>
            <a:fld id="{7466CB1D-6335-44AB-AB73-747993EBCB0D}" type="slidenum">
              <a:rPr lang="en-US"/>
              <a:pPr/>
              <a:t>13</a:t>
            </a:fld>
            <a:endParaRPr lang="en-US"/>
          </a:p>
        </p:txBody>
      </p:sp>
    </p:spTree>
    <p:extLst>
      <p:ext uri="{BB962C8B-B14F-4D97-AF65-F5344CB8AC3E}">
        <p14:creationId xmlns:p14="http://schemas.microsoft.com/office/powerpoint/2010/main" val="33529379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p:spPr>
      </p:sp>
      <p:sp>
        <p:nvSpPr>
          <p:cNvPr id="75779" name="Notes Placeholder 2"/>
          <p:cNvSpPr>
            <a:spLocks noGrp="1"/>
          </p:cNvSpPr>
          <p:nvPr>
            <p:ph type="body" idx="1"/>
          </p:nvPr>
        </p:nvSpPr>
        <p:spPr bwMode="auto">
          <a:noFill/>
        </p:spPr>
        <p:txBody>
          <a:bodyPr/>
          <a:lstStyle/>
          <a:p>
            <a:endParaRPr lang="en-US"/>
          </a:p>
        </p:txBody>
      </p:sp>
      <p:sp>
        <p:nvSpPr>
          <p:cNvPr id="75780" name="Slide Number Placeholder 3"/>
          <p:cNvSpPr>
            <a:spLocks noGrp="1"/>
          </p:cNvSpPr>
          <p:nvPr>
            <p:ph type="sldNum" sz="quarter" idx="5"/>
          </p:nvPr>
        </p:nvSpPr>
        <p:spPr bwMode="auto">
          <a:noFill/>
          <a:ln>
            <a:miter lim="800000"/>
            <a:headEnd/>
            <a:tailEnd/>
          </a:ln>
        </p:spPr>
        <p:txBody>
          <a:bodyPr/>
          <a:lstStyle/>
          <a:p>
            <a:fld id="{454B546A-342E-402E-91F6-735D286A40C1}" type="slidenum">
              <a:rPr lang="en-US"/>
              <a:pPr/>
              <a:t>14</a:t>
            </a:fld>
            <a:endParaRPr lang="en-US"/>
          </a:p>
        </p:txBody>
      </p:sp>
    </p:spTree>
    <p:extLst>
      <p:ext uri="{BB962C8B-B14F-4D97-AF65-F5344CB8AC3E}">
        <p14:creationId xmlns:p14="http://schemas.microsoft.com/office/powerpoint/2010/main" val="16142682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p:spPr>
      </p:sp>
      <p:sp>
        <p:nvSpPr>
          <p:cNvPr id="76803" name="Notes Placeholder 2"/>
          <p:cNvSpPr>
            <a:spLocks noGrp="1"/>
          </p:cNvSpPr>
          <p:nvPr>
            <p:ph type="body" idx="1"/>
          </p:nvPr>
        </p:nvSpPr>
        <p:spPr bwMode="auto">
          <a:noFill/>
        </p:spPr>
        <p:txBody>
          <a:bodyPr/>
          <a:lstStyle/>
          <a:p>
            <a:endParaRPr lang="en-US"/>
          </a:p>
        </p:txBody>
      </p:sp>
      <p:sp>
        <p:nvSpPr>
          <p:cNvPr id="76804" name="Slide Number Placeholder 3"/>
          <p:cNvSpPr>
            <a:spLocks noGrp="1"/>
          </p:cNvSpPr>
          <p:nvPr>
            <p:ph type="sldNum" sz="quarter" idx="5"/>
          </p:nvPr>
        </p:nvSpPr>
        <p:spPr bwMode="auto">
          <a:noFill/>
          <a:ln>
            <a:miter lim="800000"/>
            <a:headEnd/>
            <a:tailEnd/>
          </a:ln>
        </p:spPr>
        <p:txBody>
          <a:bodyPr/>
          <a:lstStyle/>
          <a:p>
            <a:fld id="{AF418CE7-2E0B-4F36-9C73-3CE4907B820C}" type="slidenum">
              <a:rPr lang="en-US"/>
              <a:pPr/>
              <a:t>15</a:t>
            </a:fld>
            <a:endParaRPr lang="en-US"/>
          </a:p>
        </p:txBody>
      </p:sp>
    </p:spTree>
    <p:extLst>
      <p:ext uri="{BB962C8B-B14F-4D97-AF65-F5344CB8AC3E}">
        <p14:creationId xmlns:p14="http://schemas.microsoft.com/office/powerpoint/2010/main" val="23352376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p:spPr>
      </p:sp>
      <p:sp>
        <p:nvSpPr>
          <p:cNvPr id="77827" name="Notes Placeholder 2"/>
          <p:cNvSpPr>
            <a:spLocks noGrp="1"/>
          </p:cNvSpPr>
          <p:nvPr>
            <p:ph type="body" idx="1"/>
          </p:nvPr>
        </p:nvSpPr>
        <p:spPr bwMode="auto">
          <a:noFill/>
        </p:spPr>
        <p:txBody>
          <a:bodyPr/>
          <a:lstStyle/>
          <a:p>
            <a:endParaRPr lang="en-US"/>
          </a:p>
        </p:txBody>
      </p:sp>
      <p:sp>
        <p:nvSpPr>
          <p:cNvPr id="77828" name="Slide Number Placeholder 3"/>
          <p:cNvSpPr>
            <a:spLocks noGrp="1"/>
          </p:cNvSpPr>
          <p:nvPr>
            <p:ph type="sldNum" sz="quarter" idx="5"/>
          </p:nvPr>
        </p:nvSpPr>
        <p:spPr bwMode="auto">
          <a:noFill/>
          <a:ln>
            <a:miter lim="800000"/>
            <a:headEnd/>
            <a:tailEnd/>
          </a:ln>
        </p:spPr>
        <p:txBody>
          <a:bodyPr/>
          <a:lstStyle/>
          <a:p>
            <a:fld id="{999FC437-8F83-481B-9A0D-8FB748277131}" type="slidenum">
              <a:rPr lang="en-US"/>
              <a:pPr/>
              <a:t>16</a:t>
            </a:fld>
            <a:endParaRPr lang="en-US"/>
          </a:p>
        </p:txBody>
      </p:sp>
    </p:spTree>
    <p:extLst>
      <p:ext uri="{BB962C8B-B14F-4D97-AF65-F5344CB8AC3E}">
        <p14:creationId xmlns:p14="http://schemas.microsoft.com/office/powerpoint/2010/main" val="14709089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p:spPr>
      </p:sp>
      <p:sp>
        <p:nvSpPr>
          <p:cNvPr id="78851" name="Notes Placeholder 2"/>
          <p:cNvSpPr>
            <a:spLocks noGrp="1"/>
          </p:cNvSpPr>
          <p:nvPr>
            <p:ph type="body" idx="1"/>
          </p:nvPr>
        </p:nvSpPr>
        <p:spPr bwMode="auto">
          <a:noFill/>
        </p:spPr>
        <p:txBody>
          <a:bodyPr/>
          <a:lstStyle/>
          <a:p>
            <a:endParaRPr lang="en-US"/>
          </a:p>
        </p:txBody>
      </p:sp>
      <p:sp>
        <p:nvSpPr>
          <p:cNvPr id="78852" name="Slide Number Placeholder 3"/>
          <p:cNvSpPr>
            <a:spLocks noGrp="1"/>
          </p:cNvSpPr>
          <p:nvPr>
            <p:ph type="sldNum" sz="quarter" idx="5"/>
          </p:nvPr>
        </p:nvSpPr>
        <p:spPr bwMode="auto">
          <a:noFill/>
          <a:ln>
            <a:miter lim="800000"/>
            <a:headEnd/>
            <a:tailEnd/>
          </a:ln>
        </p:spPr>
        <p:txBody>
          <a:bodyPr/>
          <a:lstStyle/>
          <a:p>
            <a:fld id="{B8772651-0EE8-4398-8B9E-623924F8E540}" type="slidenum">
              <a:rPr lang="en-US"/>
              <a:pPr/>
              <a:t>17</a:t>
            </a:fld>
            <a:endParaRPr lang="en-US"/>
          </a:p>
        </p:txBody>
      </p:sp>
    </p:spTree>
    <p:extLst>
      <p:ext uri="{BB962C8B-B14F-4D97-AF65-F5344CB8AC3E}">
        <p14:creationId xmlns:p14="http://schemas.microsoft.com/office/powerpoint/2010/main" val="17416407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bwMode="auto">
          <a:noFill/>
          <a:ln>
            <a:miter lim="800000"/>
            <a:headEnd/>
            <a:tailEnd/>
          </a:ln>
        </p:spPr>
        <p:txBody>
          <a:bodyPr/>
          <a:lstStyle/>
          <a:p>
            <a:fld id="{7D4AB793-6A9D-4B0C-824B-BF4D898A6CA3}" type="slidenum">
              <a:rPr lang="ko-KR" altLang="en-US">
                <a:ea typeface="Malgun Gothic" pitchFamily="34" charset="-127"/>
              </a:rPr>
              <a:pPr/>
              <a:t>18</a:t>
            </a:fld>
            <a:endParaRPr lang="en-US" altLang="ko-KR">
              <a:ea typeface="Malgun Gothic" pitchFamily="34" charset="-127"/>
            </a:endParaRPr>
          </a:p>
        </p:txBody>
      </p:sp>
      <p:sp>
        <p:nvSpPr>
          <p:cNvPr id="7987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9876" name="Rectangle 3"/>
          <p:cNvSpPr>
            <a:spLocks noGrp="1" noChangeArrowheads="1"/>
          </p:cNvSpPr>
          <p:nvPr>
            <p:ph type="body" idx="1"/>
          </p:nvPr>
        </p:nvSpPr>
        <p:spPr bwMode="auto">
          <a:noFill/>
        </p:spPr>
        <p:txBody>
          <a:bodyPr>
            <a:normAutofit/>
          </a:bodyPr>
          <a:lstStyle/>
          <a:p>
            <a:pPr algn="just" eaLnBrk="1" hangingPunct="1">
              <a:spcBef>
                <a:spcPct val="0"/>
              </a:spcBef>
              <a:spcAft>
                <a:spcPts val="588"/>
              </a:spcAft>
            </a:pPr>
            <a:r>
              <a:rPr lang="en-US" altLang="ko-KR">
                <a:ea typeface="Gulim" pitchFamily="34" charset="-127"/>
              </a:rPr>
              <a:t>A collegiate basketball player shooting hoops; an architect at a drafting table; a crafter cutting pieces of paper and a musical band in concert– these are a few examples of the complex, actions people perform.</a:t>
            </a:r>
          </a:p>
          <a:p>
            <a:pPr algn="just" eaLnBrk="1" hangingPunct="1">
              <a:spcBef>
                <a:spcPct val="0"/>
              </a:spcBef>
              <a:spcAft>
                <a:spcPts val="588"/>
              </a:spcAft>
            </a:pPr>
            <a:endParaRPr lang="en-US" altLang="ko-KR">
              <a:ea typeface="Gulim" pitchFamily="34" charset="-127"/>
            </a:endParaRPr>
          </a:p>
          <a:p>
            <a:pPr algn="just" eaLnBrk="1" hangingPunct="1">
              <a:spcBef>
                <a:spcPct val="0"/>
              </a:spcBef>
              <a:spcAft>
                <a:spcPts val="588"/>
              </a:spcAft>
            </a:pPr>
            <a:r>
              <a:rPr lang="en-US" altLang="ko-KR">
                <a:ea typeface="Gulim" pitchFamily="34" charset="-127"/>
              </a:rPr>
              <a:t>And in many cases, these physical action can be both faster and more nuanced than symbolic cognition.</a:t>
            </a:r>
          </a:p>
          <a:p>
            <a:pPr algn="just" eaLnBrk="1" hangingPunct="1">
              <a:spcBef>
                <a:spcPct val="0"/>
              </a:spcBef>
              <a:spcAft>
                <a:spcPts val="588"/>
              </a:spcAft>
            </a:pPr>
            <a:endParaRPr lang="ko-KR" altLang="en-US">
              <a:ea typeface="Gulim" pitchFamily="34" charset="-127"/>
            </a:endParaRPr>
          </a:p>
          <a:p>
            <a:pPr eaLnBrk="1" hangingPunct="1">
              <a:spcBef>
                <a:spcPct val="0"/>
              </a:spcBef>
              <a:spcAft>
                <a:spcPts val="588"/>
              </a:spcAft>
            </a:pPr>
            <a:r>
              <a:rPr lang="en-US" altLang="ko-KR">
                <a:ea typeface="Gulim" pitchFamily="34" charset="-127"/>
              </a:rPr>
              <a:t>One of the most powerful human capabilities is the intimate incorporation of an artifact into their practice to the point where people perceive that artifact as an extension of themselves: they act </a:t>
            </a:r>
            <a:r>
              <a:rPr lang="en-US" altLang="ko-KR" i="1">
                <a:ea typeface="Gulim" pitchFamily="34" charset="-127"/>
              </a:rPr>
              <a:t>through </a:t>
            </a:r>
            <a:r>
              <a:rPr lang="en-US" altLang="ko-KR">
                <a:ea typeface="Gulim" pitchFamily="34" charset="-127"/>
              </a:rPr>
              <a:t>it rather than </a:t>
            </a:r>
            <a:r>
              <a:rPr lang="en-US" altLang="ko-KR" i="1">
                <a:ea typeface="Gulim" pitchFamily="34" charset="-127"/>
              </a:rPr>
              <a:t>on </a:t>
            </a:r>
            <a:r>
              <a:rPr lang="en-US" altLang="ko-KR">
                <a:ea typeface="Gulim" pitchFamily="34" charset="-127"/>
              </a:rPr>
              <a:t>it</a:t>
            </a:r>
          </a:p>
          <a:p>
            <a:pPr algn="just" eaLnBrk="1" hangingPunct="1">
              <a:spcBef>
                <a:spcPct val="0"/>
              </a:spcBef>
              <a:spcAft>
                <a:spcPts val="588"/>
              </a:spcAft>
            </a:pPr>
            <a:endParaRPr lang="en-US" altLang="ko-KR">
              <a:ea typeface="Gulim" pitchFamily="34" charset="-127"/>
            </a:endParaRPr>
          </a:p>
          <a:p>
            <a:pPr algn="just" eaLnBrk="1" hangingPunct="1">
              <a:spcBef>
                <a:spcPct val="0"/>
              </a:spcBef>
              <a:spcAft>
                <a:spcPts val="588"/>
              </a:spcAft>
            </a:pPr>
            <a:r>
              <a:rPr lang="en-US" altLang="ko-KR">
                <a:ea typeface="Gulim" pitchFamily="34" charset="-127"/>
              </a:rPr>
              <a:t>The crafter cuts the paper through the scissors; without focusing on her actions upon the handles of the scissors The violin virtuoso expresses himself through the violin, not on the fingerboard and bow. The puppeteer feels the ground underneath his puppet’s feet, not the controls in his hands.</a:t>
            </a:r>
          </a:p>
          <a:p>
            <a:pPr algn="just" eaLnBrk="1" hangingPunct="1">
              <a:spcBef>
                <a:spcPct val="0"/>
              </a:spcBef>
              <a:spcAft>
                <a:spcPts val="588"/>
              </a:spcAft>
            </a:pPr>
            <a:endParaRPr lang="en-US" altLang="ko-KR">
              <a:ea typeface="Gulim" pitchFamily="34" charset="-127"/>
            </a:endParaRPr>
          </a:p>
          <a:p>
            <a:pPr algn="just" eaLnBrk="1" hangingPunct="1">
              <a:spcBef>
                <a:spcPct val="0"/>
              </a:spcBef>
              <a:spcAft>
                <a:spcPts val="588"/>
              </a:spcAft>
            </a:pPr>
            <a:r>
              <a:rPr lang="en-US" altLang="ko-KR">
                <a:ea typeface="Gulim" pitchFamily="34" charset="-127"/>
              </a:rPr>
              <a:t>Polanyi termed this incorporation </a:t>
            </a:r>
            <a:r>
              <a:rPr lang="en-US" altLang="ko-KR" b="1">
                <a:ea typeface="Gulim" pitchFamily="34" charset="-127"/>
              </a:rPr>
              <a:t>tacit knowledge </a:t>
            </a:r>
            <a:r>
              <a:rPr lang="en-US" altLang="ko-KR">
                <a:ea typeface="Gulim" pitchFamily="34" charset="-127"/>
              </a:rPr>
              <a:t>and it lies at the core of skillful action.</a:t>
            </a:r>
            <a:endParaRPr lang="en-US" altLang="ko-KR" b="1">
              <a:ea typeface="Gulim" pitchFamily="34" charset="-127"/>
            </a:endParaRPr>
          </a:p>
        </p:txBody>
      </p:sp>
    </p:spTree>
    <p:extLst>
      <p:ext uri="{BB962C8B-B14F-4D97-AF65-F5344CB8AC3E}">
        <p14:creationId xmlns:p14="http://schemas.microsoft.com/office/powerpoint/2010/main" val="31440120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p:spPr>
      </p:sp>
      <p:sp>
        <p:nvSpPr>
          <p:cNvPr id="80899" name="Notes Placeholder 2"/>
          <p:cNvSpPr>
            <a:spLocks noGrp="1"/>
          </p:cNvSpPr>
          <p:nvPr>
            <p:ph type="body" idx="1"/>
          </p:nvPr>
        </p:nvSpPr>
        <p:spPr bwMode="auto">
          <a:noFill/>
        </p:spPr>
        <p:txBody>
          <a:bodyPr/>
          <a:lstStyle/>
          <a:p>
            <a:endParaRPr lang="en-US"/>
          </a:p>
        </p:txBody>
      </p:sp>
      <p:sp>
        <p:nvSpPr>
          <p:cNvPr id="80900" name="Slide Number Placeholder 3"/>
          <p:cNvSpPr>
            <a:spLocks noGrp="1"/>
          </p:cNvSpPr>
          <p:nvPr>
            <p:ph type="sldNum" sz="quarter" idx="5"/>
          </p:nvPr>
        </p:nvSpPr>
        <p:spPr bwMode="auto">
          <a:noFill/>
          <a:ln>
            <a:miter lim="800000"/>
            <a:headEnd/>
            <a:tailEnd/>
          </a:ln>
        </p:spPr>
        <p:txBody>
          <a:bodyPr/>
          <a:lstStyle/>
          <a:p>
            <a:fld id="{342055A6-B7AB-4F77-AC36-AB475A244AB0}" type="slidenum">
              <a:rPr lang="en-US"/>
              <a:pPr/>
              <a:t>19</a:t>
            </a:fld>
            <a:endParaRPr lang="en-US"/>
          </a:p>
        </p:txBody>
      </p:sp>
    </p:spTree>
    <p:extLst>
      <p:ext uri="{BB962C8B-B14F-4D97-AF65-F5344CB8AC3E}">
        <p14:creationId xmlns:p14="http://schemas.microsoft.com/office/powerpoint/2010/main" val="920919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p:spPr>
      </p:sp>
      <p:sp>
        <p:nvSpPr>
          <p:cNvPr id="61443" name="Notes Placeholder 2"/>
          <p:cNvSpPr>
            <a:spLocks noGrp="1"/>
          </p:cNvSpPr>
          <p:nvPr>
            <p:ph type="body" idx="1"/>
          </p:nvPr>
        </p:nvSpPr>
        <p:spPr bwMode="auto">
          <a:noFill/>
        </p:spPr>
        <p:txBody>
          <a:bodyPr/>
          <a:lstStyle/>
          <a:p>
            <a:endParaRPr lang="en-US"/>
          </a:p>
        </p:txBody>
      </p:sp>
      <p:sp>
        <p:nvSpPr>
          <p:cNvPr id="61444" name="Slide Number Placeholder 3"/>
          <p:cNvSpPr>
            <a:spLocks noGrp="1"/>
          </p:cNvSpPr>
          <p:nvPr>
            <p:ph type="sldNum" sz="quarter" idx="5"/>
          </p:nvPr>
        </p:nvSpPr>
        <p:spPr bwMode="auto">
          <a:noFill/>
          <a:ln>
            <a:miter lim="800000"/>
            <a:headEnd/>
            <a:tailEnd/>
          </a:ln>
        </p:spPr>
        <p:txBody>
          <a:bodyPr/>
          <a:lstStyle/>
          <a:p>
            <a:fld id="{BEE251E1-33C8-489F-8994-0921D968B84F}" type="slidenum">
              <a:rPr lang="en-US"/>
              <a:pPr/>
              <a:t>2</a:t>
            </a:fld>
            <a:endParaRPr lang="en-US"/>
          </a:p>
        </p:txBody>
      </p:sp>
    </p:spTree>
    <p:extLst>
      <p:ext uri="{BB962C8B-B14F-4D97-AF65-F5344CB8AC3E}">
        <p14:creationId xmlns:p14="http://schemas.microsoft.com/office/powerpoint/2010/main" val="18240218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p:spPr>
      </p:sp>
      <p:sp>
        <p:nvSpPr>
          <p:cNvPr id="81923" name="Notes Placeholder 2"/>
          <p:cNvSpPr>
            <a:spLocks noGrp="1"/>
          </p:cNvSpPr>
          <p:nvPr>
            <p:ph type="body" idx="1"/>
          </p:nvPr>
        </p:nvSpPr>
        <p:spPr bwMode="auto">
          <a:noFill/>
        </p:spPr>
        <p:txBody>
          <a:bodyPr/>
          <a:lstStyle/>
          <a:p>
            <a:pPr eaLnBrk="1" hangingPunct="1">
              <a:spcBef>
                <a:spcPct val="0"/>
              </a:spcBef>
            </a:pPr>
            <a:endParaRPr lang="en-US"/>
          </a:p>
        </p:txBody>
      </p:sp>
      <p:sp>
        <p:nvSpPr>
          <p:cNvPr id="81924" name="Slide Number Placeholder 3"/>
          <p:cNvSpPr>
            <a:spLocks noGrp="1"/>
          </p:cNvSpPr>
          <p:nvPr>
            <p:ph type="sldNum" sz="quarter" idx="5"/>
          </p:nvPr>
        </p:nvSpPr>
        <p:spPr bwMode="auto">
          <a:noFill/>
          <a:ln>
            <a:miter lim="800000"/>
            <a:headEnd/>
            <a:tailEnd/>
          </a:ln>
        </p:spPr>
        <p:txBody>
          <a:bodyPr/>
          <a:lstStyle/>
          <a:p>
            <a:fld id="{4E59B89C-42B5-44A2-8885-309B8D00CE8E}" type="slidenum">
              <a:rPr lang="en-US"/>
              <a:pPr/>
              <a:t>20</a:t>
            </a:fld>
            <a:endParaRPr lang="en-US"/>
          </a:p>
        </p:txBody>
      </p:sp>
    </p:spTree>
    <p:extLst>
      <p:ext uri="{BB962C8B-B14F-4D97-AF65-F5344CB8AC3E}">
        <p14:creationId xmlns:p14="http://schemas.microsoft.com/office/powerpoint/2010/main" val="3717394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p:spPr>
      </p:sp>
      <p:sp>
        <p:nvSpPr>
          <p:cNvPr id="82947" name="Notes Placeholder 2"/>
          <p:cNvSpPr>
            <a:spLocks noGrp="1"/>
          </p:cNvSpPr>
          <p:nvPr>
            <p:ph type="body" idx="1"/>
          </p:nvPr>
        </p:nvSpPr>
        <p:spPr bwMode="auto">
          <a:noFill/>
        </p:spPr>
        <p:txBody>
          <a:bodyPr/>
          <a:lstStyle/>
          <a:p>
            <a:endParaRPr lang="en-US"/>
          </a:p>
        </p:txBody>
      </p:sp>
      <p:sp>
        <p:nvSpPr>
          <p:cNvPr id="82948" name="Slide Number Placeholder 3"/>
          <p:cNvSpPr>
            <a:spLocks noGrp="1"/>
          </p:cNvSpPr>
          <p:nvPr>
            <p:ph type="sldNum" sz="quarter" idx="5"/>
          </p:nvPr>
        </p:nvSpPr>
        <p:spPr bwMode="auto">
          <a:noFill/>
          <a:ln>
            <a:miter lim="800000"/>
            <a:headEnd/>
            <a:tailEnd/>
          </a:ln>
        </p:spPr>
        <p:txBody>
          <a:bodyPr/>
          <a:lstStyle/>
          <a:p>
            <a:fld id="{77432EB5-20AE-40C6-A6C0-3C2B02728924}" type="slidenum">
              <a:rPr lang="en-US"/>
              <a:pPr/>
              <a:t>21</a:t>
            </a:fld>
            <a:endParaRPr lang="en-US"/>
          </a:p>
        </p:txBody>
      </p:sp>
    </p:spTree>
    <p:extLst>
      <p:ext uri="{BB962C8B-B14F-4D97-AF65-F5344CB8AC3E}">
        <p14:creationId xmlns:p14="http://schemas.microsoft.com/office/powerpoint/2010/main" val="4239050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p:spPr>
      </p:sp>
      <p:sp>
        <p:nvSpPr>
          <p:cNvPr id="83971" name="Notes Placeholder 2"/>
          <p:cNvSpPr>
            <a:spLocks noGrp="1"/>
          </p:cNvSpPr>
          <p:nvPr>
            <p:ph type="body" idx="1"/>
          </p:nvPr>
        </p:nvSpPr>
        <p:spPr bwMode="auto">
          <a:noFill/>
        </p:spPr>
        <p:txBody>
          <a:bodyPr/>
          <a:lstStyle/>
          <a:p>
            <a:endParaRPr lang="en-US"/>
          </a:p>
        </p:txBody>
      </p:sp>
      <p:sp>
        <p:nvSpPr>
          <p:cNvPr id="83972" name="Slide Number Placeholder 3"/>
          <p:cNvSpPr>
            <a:spLocks noGrp="1"/>
          </p:cNvSpPr>
          <p:nvPr>
            <p:ph type="sldNum" sz="quarter" idx="5"/>
          </p:nvPr>
        </p:nvSpPr>
        <p:spPr bwMode="auto">
          <a:noFill/>
          <a:ln>
            <a:miter lim="800000"/>
            <a:headEnd/>
            <a:tailEnd/>
          </a:ln>
        </p:spPr>
        <p:txBody>
          <a:bodyPr/>
          <a:lstStyle/>
          <a:p>
            <a:fld id="{66260495-78BF-4FEC-A450-186423DFE984}" type="slidenum">
              <a:rPr lang="en-US"/>
              <a:pPr/>
              <a:t>22</a:t>
            </a:fld>
            <a:endParaRPr lang="en-US"/>
          </a:p>
        </p:txBody>
      </p:sp>
    </p:spTree>
    <p:extLst>
      <p:ext uri="{BB962C8B-B14F-4D97-AF65-F5344CB8AC3E}">
        <p14:creationId xmlns:p14="http://schemas.microsoft.com/office/powerpoint/2010/main" val="27789773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p:spPr>
      </p:sp>
      <p:sp>
        <p:nvSpPr>
          <p:cNvPr id="84995" name="Notes Placeholder 2"/>
          <p:cNvSpPr>
            <a:spLocks noGrp="1"/>
          </p:cNvSpPr>
          <p:nvPr>
            <p:ph type="body" idx="1"/>
          </p:nvPr>
        </p:nvSpPr>
        <p:spPr bwMode="auto">
          <a:noFill/>
        </p:spPr>
        <p:txBody>
          <a:bodyPr/>
          <a:lstStyle/>
          <a:p>
            <a:pPr eaLnBrk="1" hangingPunct="1">
              <a:spcBef>
                <a:spcPct val="0"/>
              </a:spcBef>
            </a:pPr>
            <a:r>
              <a:rPr lang="en-US"/>
              <a:t>I don’t intend to be formulaic (Don Norman’s anecdote about business books)</a:t>
            </a:r>
          </a:p>
          <a:p>
            <a:pPr eaLnBrk="1" hangingPunct="1">
              <a:spcBef>
                <a:spcPct val="0"/>
              </a:spcBef>
            </a:pPr>
            <a:endParaRPr lang="en-US"/>
          </a:p>
        </p:txBody>
      </p:sp>
      <p:sp>
        <p:nvSpPr>
          <p:cNvPr id="84996" name="Slide Number Placeholder 3"/>
          <p:cNvSpPr>
            <a:spLocks noGrp="1"/>
          </p:cNvSpPr>
          <p:nvPr>
            <p:ph type="sldNum" sz="quarter" idx="5"/>
          </p:nvPr>
        </p:nvSpPr>
        <p:spPr bwMode="auto">
          <a:noFill/>
          <a:ln>
            <a:miter lim="800000"/>
            <a:headEnd/>
            <a:tailEnd/>
          </a:ln>
        </p:spPr>
        <p:txBody>
          <a:bodyPr/>
          <a:lstStyle/>
          <a:p>
            <a:fld id="{00E37C36-E5F5-4950-B701-9817E5DF47BC}" type="slidenum">
              <a:rPr lang="en-US"/>
              <a:pPr/>
              <a:t>23</a:t>
            </a:fld>
            <a:endParaRPr lang="en-US"/>
          </a:p>
        </p:txBody>
      </p:sp>
    </p:spTree>
    <p:extLst>
      <p:ext uri="{BB962C8B-B14F-4D97-AF65-F5344CB8AC3E}">
        <p14:creationId xmlns:p14="http://schemas.microsoft.com/office/powerpoint/2010/main" val="41559695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p:spPr>
      </p:sp>
      <p:sp>
        <p:nvSpPr>
          <p:cNvPr id="86019" name="Notes Placeholder 2"/>
          <p:cNvSpPr>
            <a:spLocks noGrp="1"/>
          </p:cNvSpPr>
          <p:nvPr>
            <p:ph type="body" idx="1"/>
          </p:nvPr>
        </p:nvSpPr>
        <p:spPr bwMode="auto">
          <a:noFill/>
        </p:spPr>
        <p:txBody>
          <a:bodyPr/>
          <a:lstStyle/>
          <a:p>
            <a:pPr eaLnBrk="1" hangingPunct="1">
              <a:spcBef>
                <a:spcPct val="0"/>
              </a:spcBef>
            </a:pPr>
            <a:r>
              <a:rPr lang="en-US"/>
              <a:t>CS270</a:t>
            </a:r>
          </a:p>
          <a:p>
            <a:pPr eaLnBrk="1" hangingPunct="1">
              <a:spcBef>
                <a:spcPct val="0"/>
              </a:spcBef>
            </a:pPr>
            <a:r>
              <a:rPr lang="en-US"/>
              <a:t>As opposed to “being vacant”</a:t>
            </a:r>
          </a:p>
          <a:p>
            <a:pPr eaLnBrk="1" hangingPunct="1">
              <a:spcBef>
                <a:spcPct val="0"/>
              </a:spcBef>
            </a:pPr>
            <a:endParaRPr lang="en-US"/>
          </a:p>
        </p:txBody>
      </p:sp>
      <p:sp>
        <p:nvSpPr>
          <p:cNvPr id="86020" name="Slide Number Placeholder 3"/>
          <p:cNvSpPr>
            <a:spLocks noGrp="1"/>
          </p:cNvSpPr>
          <p:nvPr>
            <p:ph type="sldNum" sz="quarter" idx="5"/>
          </p:nvPr>
        </p:nvSpPr>
        <p:spPr bwMode="auto">
          <a:noFill/>
          <a:ln>
            <a:miter lim="800000"/>
            <a:headEnd/>
            <a:tailEnd/>
          </a:ln>
        </p:spPr>
        <p:txBody>
          <a:bodyPr/>
          <a:lstStyle/>
          <a:p>
            <a:fld id="{85972F9D-BD44-4A0D-8E9C-C6DC0799517F}" type="slidenum">
              <a:rPr lang="en-US"/>
              <a:pPr/>
              <a:t>24</a:t>
            </a:fld>
            <a:endParaRPr lang="en-US"/>
          </a:p>
        </p:txBody>
      </p:sp>
    </p:spTree>
    <p:extLst>
      <p:ext uri="{BB962C8B-B14F-4D97-AF65-F5344CB8AC3E}">
        <p14:creationId xmlns:p14="http://schemas.microsoft.com/office/powerpoint/2010/main" val="42410583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p:spPr>
      </p:sp>
      <p:sp>
        <p:nvSpPr>
          <p:cNvPr id="87043" name="Notes Placeholder 2"/>
          <p:cNvSpPr>
            <a:spLocks noGrp="1"/>
          </p:cNvSpPr>
          <p:nvPr>
            <p:ph type="body" idx="1"/>
          </p:nvPr>
        </p:nvSpPr>
        <p:spPr bwMode="auto">
          <a:noFill/>
        </p:spPr>
        <p:txBody>
          <a:bodyPr/>
          <a:lstStyle/>
          <a:p>
            <a:pPr eaLnBrk="1" hangingPunct="1">
              <a:spcBef>
                <a:spcPct val="0"/>
              </a:spcBef>
            </a:pPr>
            <a:r>
              <a:rPr lang="en-US"/>
              <a:t>GOOD CHOICE COUNTS A LOT</a:t>
            </a:r>
            <a:br>
              <a:rPr lang="en-US"/>
            </a:br>
            <a:r>
              <a:rPr lang="en-US"/>
              <a:t>ESPECIALLY AT THE BEGINNING OF THE PROJECT</a:t>
            </a:r>
          </a:p>
          <a:p>
            <a:pPr eaLnBrk="1" hangingPunct="1">
              <a:spcBef>
                <a:spcPct val="0"/>
              </a:spcBef>
            </a:pPr>
            <a:r>
              <a:rPr lang="en-US"/>
              <a:t>Pick a good environment, and you’ll have a good problem</a:t>
            </a:r>
          </a:p>
          <a:p>
            <a:pPr eaLnBrk="1" hangingPunct="1">
              <a:spcBef>
                <a:spcPct val="0"/>
              </a:spcBef>
            </a:pPr>
            <a:endParaRPr lang="en-US"/>
          </a:p>
          <a:p>
            <a:pPr eaLnBrk="1" hangingPunct="1">
              <a:spcBef>
                <a:spcPct val="0"/>
              </a:spcBef>
            </a:pPr>
            <a:endParaRPr lang="en-US"/>
          </a:p>
        </p:txBody>
      </p:sp>
      <p:sp>
        <p:nvSpPr>
          <p:cNvPr id="87044" name="Slide Number Placeholder 3"/>
          <p:cNvSpPr>
            <a:spLocks noGrp="1"/>
          </p:cNvSpPr>
          <p:nvPr>
            <p:ph type="sldNum" sz="quarter" idx="5"/>
          </p:nvPr>
        </p:nvSpPr>
        <p:spPr bwMode="auto">
          <a:noFill/>
          <a:ln>
            <a:miter lim="800000"/>
            <a:headEnd/>
            <a:tailEnd/>
          </a:ln>
        </p:spPr>
        <p:txBody>
          <a:bodyPr/>
          <a:lstStyle/>
          <a:p>
            <a:fld id="{EDF7A50A-A8FF-4034-AAF4-F0C89CFEB014}" type="slidenum">
              <a:rPr lang="en-US"/>
              <a:pPr/>
              <a:t>25</a:t>
            </a:fld>
            <a:endParaRPr lang="en-US"/>
          </a:p>
        </p:txBody>
      </p:sp>
    </p:spTree>
    <p:extLst>
      <p:ext uri="{BB962C8B-B14F-4D97-AF65-F5344CB8AC3E}">
        <p14:creationId xmlns:p14="http://schemas.microsoft.com/office/powerpoint/2010/main" val="8027921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p:spPr>
      </p:sp>
      <p:sp>
        <p:nvSpPr>
          <p:cNvPr id="88067" name="Notes Placeholder 2"/>
          <p:cNvSpPr>
            <a:spLocks noGrp="1"/>
          </p:cNvSpPr>
          <p:nvPr>
            <p:ph type="body" idx="1"/>
          </p:nvPr>
        </p:nvSpPr>
        <p:spPr bwMode="auto">
          <a:noFill/>
        </p:spPr>
        <p:txBody>
          <a:bodyPr/>
          <a:lstStyle/>
          <a:p>
            <a:endParaRPr lang="en-US"/>
          </a:p>
        </p:txBody>
      </p:sp>
      <p:sp>
        <p:nvSpPr>
          <p:cNvPr id="88068" name="Slide Number Placeholder 3"/>
          <p:cNvSpPr>
            <a:spLocks noGrp="1"/>
          </p:cNvSpPr>
          <p:nvPr>
            <p:ph type="sldNum" sz="quarter" idx="5"/>
          </p:nvPr>
        </p:nvSpPr>
        <p:spPr bwMode="auto">
          <a:noFill/>
          <a:ln>
            <a:miter lim="800000"/>
            <a:headEnd/>
            <a:tailEnd/>
          </a:ln>
        </p:spPr>
        <p:txBody>
          <a:bodyPr/>
          <a:lstStyle/>
          <a:p>
            <a:fld id="{2C1E2BC7-2CBB-40D9-97CA-075364A6EDC6}" type="slidenum">
              <a:rPr lang="en-US"/>
              <a:pPr/>
              <a:t>26</a:t>
            </a:fld>
            <a:endParaRPr lang="en-US"/>
          </a:p>
        </p:txBody>
      </p:sp>
    </p:spTree>
    <p:extLst>
      <p:ext uri="{BB962C8B-B14F-4D97-AF65-F5344CB8AC3E}">
        <p14:creationId xmlns:p14="http://schemas.microsoft.com/office/powerpoint/2010/main" val="29916279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p:spPr>
      </p:sp>
      <p:sp>
        <p:nvSpPr>
          <p:cNvPr id="89091" name="Notes Placeholder 2"/>
          <p:cNvSpPr>
            <a:spLocks noGrp="1"/>
          </p:cNvSpPr>
          <p:nvPr>
            <p:ph type="body" idx="1"/>
          </p:nvPr>
        </p:nvSpPr>
        <p:spPr bwMode="auto">
          <a:noFill/>
        </p:spPr>
        <p:txBody>
          <a:bodyPr/>
          <a:lstStyle/>
          <a:p>
            <a:pPr eaLnBrk="1" hangingPunct="1">
              <a:spcBef>
                <a:spcPct val="0"/>
              </a:spcBef>
            </a:pPr>
            <a:r>
              <a:rPr lang="en-US"/>
              <a:t>How about “What are your thoughts about the daily update”</a:t>
            </a:r>
          </a:p>
          <a:p>
            <a:pPr lvl="1" eaLnBrk="1" hangingPunct="1">
              <a:spcBef>
                <a:spcPct val="0"/>
              </a:spcBef>
            </a:pPr>
            <a:r>
              <a:rPr lang="en-US">
                <a:ea typeface="ＭＳ Ｐゴシック" pitchFamily="34" charset="-128"/>
              </a:rPr>
              <a:t>If this sounds a bit like psychoanalysis, well, …</a:t>
            </a:r>
          </a:p>
          <a:p>
            <a:pPr eaLnBrk="1" hangingPunct="1">
              <a:spcBef>
                <a:spcPct val="0"/>
              </a:spcBef>
            </a:pPr>
            <a:endParaRPr lang="en-US"/>
          </a:p>
        </p:txBody>
      </p:sp>
      <p:sp>
        <p:nvSpPr>
          <p:cNvPr id="89092" name="Slide Number Placeholder 3"/>
          <p:cNvSpPr>
            <a:spLocks noGrp="1"/>
          </p:cNvSpPr>
          <p:nvPr>
            <p:ph type="sldNum" sz="quarter" idx="5"/>
          </p:nvPr>
        </p:nvSpPr>
        <p:spPr bwMode="auto">
          <a:noFill/>
          <a:ln>
            <a:miter lim="800000"/>
            <a:headEnd/>
            <a:tailEnd/>
          </a:ln>
        </p:spPr>
        <p:txBody>
          <a:bodyPr/>
          <a:lstStyle/>
          <a:p>
            <a:fld id="{F184D8E0-CC34-44B8-A058-5AEE0EB1FA5B}" type="slidenum">
              <a:rPr lang="en-US"/>
              <a:pPr/>
              <a:t>27</a:t>
            </a:fld>
            <a:endParaRPr lang="en-US"/>
          </a:p>
        </p:txBody>
      </p:sp>
    </p:spTree>
    <p:extLst>
      <p:ext uri="{BB962C8B-B14F-4D97-AF65-F5344CB8AC3E}">
        <p14:creationId xmlns:p14="http://schemas.microsoft.com/office/powerpoint/2010/main" val="12529091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p:spPr>
      </p:sp>
      <p:sp>
        <p:nvSpPr>
          <p:cNvPr id="90115" name="Notes Placeholder 2"/>
          <p:cNvSpPr>
            <a:spLocks noGrp="1"/>
          </p:cNvSpPr>
          <p:nvPr>
            <p:ph type="body" idx="1"/>
          </p:nvPr>
        </p:nvSpPr>
        <p:spPr bwMode="auto">
          <a:noFill/>
        </p:spPr>
        <p:txBody>
          <a:bodyPr/>
          <a:lstStyle/>
          <a:p>
            <a:endParaRPr lang="en-US"/>
          </a:p>
        </p:txBody>
      </p:sp>
      <p:sp>
        <p:nvSpPr>
          <p:cNvPr id="90116" name="Slide Number Placeholder 3"/>
          <p:cNvSpPr>
            <a:spLocks noGrp="1"/>
          </p:cNvSpPr>
          <p:nvPr>
            <p:ph type="sldNum" sz="quarter" idx="5"/>
          </p:nvPr>
        </p:nvSpPr>
        <p:spPr bwMode="auto">
          <a:noFill/>
          <a:ln>
            <a:miter lim="800000"/>
            <a:headEnd/>
            <a:tailEnd/>
          </a:ln>
        </p:spPr>
        <p:txBody>
          <a:bodyPr/>
          <a:lstStyle/>
          <a:p>
            <a:fld id="{8A0B75C2-3CEB-48FF-9E3B-A4AFB8FA35B9}" type="slidenum">
              <a:rPr lang="en-US"/>
              <a:pPr/>
              <a:t>28</a:t>
            </a:fld>
            <a:endParaRPr lang="en-US"/>
          </a:p>
        </p:txBody>
      </p:sp>
    </p:spTree>
    <p:extLst>
      <p:ext uri="{BB962C8B-B14F-4D97-AF65-F5344CB8AC3E}">
        <p14:creationId xmlns:p14="http://schemas.microsoft.com/office/powerpoint/2010/main" val="34476592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p:spPr>
      </p:sp>
      <p:sp>
        <p:nvSpPr>
          <p:cNvPr id="91139" name="Notes Placeholder 2"/>
          <p:cNvSpPr>
            <a:spLocks noGrp="1"/>
          </p:cNvSpPr>
          <p:nvPr>
            <p:ph type="body" idx="1"/>
          </p:nvPr>
        </p:nvSpPr>
        <p:spPr bwMode="auto">
          <a:noFill/>
        </p:spPr>
        <p:txBody>
          <a:bodyPr/>
          <a:lstStyle/>
          <a:p>
            <a:pPr eaLnBrk="1" hangingPunct="1">
              <a:spcBef>
                <a:spcPct val="0"/>
              </a:spcBef>
            </a:pPr>
            <a:r>
              <a:rPr lang="en-US"/>
              <a:t>This rarely works, as most of us don’t have an index</a:t>
            </a:r>
          </a:p>
          <a:p>
            <a:pPr eaLnBrk="1" hangingPunct="1">
              <a:spcBef>
                <a:spcPct val="0"/>
              </a:spcBef>
            </a:pPr>
            <a:r>
              <a:rPr lang="en-US"/>
              <a:t>If it does yield a response, You’ll just get something that’s rehearsed</a:t>
            </a:r>
          </a:p>
          <a:p>
            <a:pPr eaLnBrk="1" hangingPunct="1">
              <a:spcBef>
                <a:spcPct val="0"/>
              </a:spcBef>
            </a:pPr>
            <a:endParaRPr lang="en-US"/>
          </a:p>
        </p:txBody>
      </p:sp>
      <p:sp>
        <p:nvSpPr>
          <p:cNvPr id="91140" name="Slide Number Placeholder 3"/>
          <p:cNvSpPr>
            <a:spLocks noGrp="1"/>
          </p:cNvSpPr>
          <p:nvPr>
            <p:ph type="sldNum" sz="quarter" idx="5"/>
          </p:nvPr>
        </p:nvSpPr>
        <p:spPr bwMode="auto">
          <a:noFill/>
          <a:ln>
            <a:miter lim="800000"/>
            <a:headEnd/>
            <a:tailEnd/>
          </a:ln>
        </p:spPr>
        <p:txBody>
          <a:bodyPr/>
          <a:lstStyle/>
          <a:p>
            <a:fld id="{7D2F6FC1-FB15-48D2-B29A-2254CE4220AA}" type="slidenum">
              <a:rPr lang="en-US"/>
              <a:pPr/>
              <a:t>29</a:t>
            </a:fld>
            <a:endParaRPr lang="en-US"/>
          </a:p>
        </p:txBody>
      </p:sp>
    </p:spTree>
    <p:extLst>
      <p:ext uri="{BB962C8B-B14F-4D97-AF65-F5344CB8AC3E}">
        <p14:creationId xmlns:p14="http://schemas.microsoft.com/office/powerpoint/2010/main" val="831191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p:spPr>
      </p:sp>
      <p:sp>
        <p:nvSpPr>
          <p:cNvPr id="62467" name="Notes Placeholder 2"/>
          <p:cNvSpPr>
            <a:spLocks noGrp="1"/>
          </p:cNvSpPr>
          <p:nvPr>
            <p:ph type="body" idx="1"/>
          </p:nvPr>
        </p:nvSpPr>
        <p:spPr bwMode="auto">
          <a:noFill/>
        </p:spPr>
        <p:txBody>
          <a:bodyPr/>
          <a:lstStyle/>
          <a:p>
            <a:endParaRPr lang="en-US"/>
          </a:p>
        </p:txBody>
      </p:sp>
      <p:sp>
        <p:nvSpPr>
          <p:cNvPr id="62468" name="Slide Number Placeholder 3"/>
          <p:cNvSpPr>
            <a:spLocks noGrp="1"/>
          </p:cNvSpPr>
          <p:nvPr>
            <p:ph type="sldNum" sz="quarter" idx="5"/>
          </p:nvPr>
        </p:nvSpPr>
        <p:spPr bwMode="auto">
          <a:noFill/>
          <a:ln>
            <a:miter lim="800000"/>
            <a:headEnd/>
            <a:tailEnd/>
          </a:ln>
        </p:spPr>
        <p:txBody>
          <a:bodyPr/>
          <a:lstStyle/>
          <a:p>
            <a:fld id="{A8BAB4BA-77FE-4755-85EA-C4B95D8EC800}" type="slidenum">
              <a:rPr lang="en-US"/>
              <a:pPr/>
              <a:t>3</a:t>
            </a:fld>
            <a:endParaRPr lang="en-US"/>
          </a:p>
        </p:txBody>
      </p:sp>
    </p:spTree>
    <p:extLst>
      <p:ext uri="{BB962C8B-B14F-4D97-AF65-F5344CB8AC3E}">
        <p14:creationId xmlns:p14="http://schemas.microsoft.com/office/powerpoint/2010/main" val="17514657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p:spPr>
      </p:sp>
      <p:sp>
        <p:nvSpPr>
          <p:cNvPr id="92163" name="Notes Placeholder 2"/>
          <p:cNvSpPr>
            <a:spLocks noGrp="1"/>
          </p:cNvSpPr>
          <p:nvPr>
            <p:ph type="body" idx="1"/>
          </p:nvPr>
        </p:nvSpPr>
        <p:spPr bwMode="auto">
          <a:noFill/>
        </p:spPr>
        <p:txBody>
          <a:bodyPr/>
          <a:lstStyle/>
          <a:p>
            <a:endParaRPr lang="en-US"/>
          </a:p>
        </p:txBody>
      </p:sp>
      <p:sp>
        <p:nvSpPr>
          <p:cNvPr id="92164" name="Slide Number Placeholder 3"/>
          <p:cNvSpPr>
            <a:spLocks noGrp="1"/>
          </p:cNvSpPr>
          <p:nvPr>
            <p:ph type="sldNum" sz="quarter" idx="5"/>
          </p:nvPr>
        </p:nvSpPr>
        <p:spPr bwMode="auto">
          <a:noFill/>
          <a:ln>
            <a:miter lim="800000"/>
            <a:headEnd/>
            <a:tailEnd/>
          </a:ln>
        </p:spPr>
        <p:txBody>
          <a:bodyPr/>
          <a:lstStyle/>
          <a:p>
            <a:fld id="{855CB87B-63CE-42F4-9129-23367DC5242D}" type="slidenum">
              <a:rPr lang="en-US"/>
              <a:pPr/>
              <a:t>30</a:t>
            </a:fld>
            <a:endParaRPr lang="en-US"/>
          </a:p>
        </p:txBody>
      </p:sp>
    </p:spTree>
    <p:extLst>
      <p:ext uri="{BB962C8B-B14F-4D97-AF65-F5344CB8AC3E}">
        <p14:creationId xmlns:p14="http://schemas.microsoft.com/office/powerpoint/2010/main" val="30409857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p:spPr>
      </p:sp>
      <p:sp>
        <p:nvSpPr>
          <p:cNvPr id="93187" name="Notes Placeholder 2"/>
          <p:cNvSpPr>
            <a:spLocks noGrp="1"/>
          </p:cNvSpPr>
          <p:nvPr>
            <p:ph type="body" idx="1"/>
          </p:nvPr>
        </p:nvSpPr>
        <p:spPr bwMode="auto">
          <a:noFill/>
        </p:spPr>
        <p:txBody>
          <a:bodyPr/>
          <a:lstStyle/>
          <a:p>
            <a:endParaRPr lang="en-US"/>
          </a:p>
        </p:txBody>
      </p:sp>
      <p:sp>
        <p:nvSpPr>
          <p:cNvPr id="93188" name="Slide Number Placeholder 3"/>
          <p:cNvSpPr>
            <a:spLocks noGrp="1"/>
          </p:cNvSpPr>
          <p:nvPr>
            <p:ph type="sldNum" sz="quarter" idx="5"/>
          </p:nvPr>
        </p:nvSpPr>
        <p:spPr bwMode="auto">
          <a:noFill/>
          <a:ln>
            <a:miter lim="800000"/>
            <a:headEnd/>
            <a:tailEnd/>
          </a:ln>
        </p:spPr>
        <p:txBody>
          <a:bodyPr/>
          <a:lstStyle/>
          <a:p>
            <a:fld id="{D384645C-D66A-435C-BBBC-AFDD74C505D8}" type="slidenum">
              <a:rPr lang="en-US"/>
              <a:pPr/>
              <a:t>31</a:t>
            </a:fld>
            <a:endParaRPr lang="en-US"/>
          </a:p>
        </p:txBody>
      </p:sp>
    </p:spTree>
    <p:extLst>
      <p:ext uri="{BB962C8B-B14F-4D97-AF65-F5344CB8AC3E}">
        <p14:creationId xmlns:p14="http://schemas.microsoft.com/office/powerpoint/2010/main" val="22221308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noFill/>
          <a:ln>
            <a:solidFill>
              <a:srgbClr val="000000"/>
            </a:solidFill>
            <a:miter lim="800000"/>
            <a:headEnd/>
            <a:tailEnd/>
          </a:ln>
        </p:spPr>
      </p:sp>
      <p:sp>
        <p:nvSpPr>
          <p:cNvPr id="94211" name="Notes Placeholder 2"/>
          <p:cNvSpPr>
            <a:spLocks noGrp="1"/>
          </p:cNvSpPr>
          <p:nvPr>
            <p:ph type="body" idx="1"/>
          </p:nvPr>
        </p:nvSpPr>
        <p:spPr bwMode="auto">
          <a:noFill/>
        </p:spPr>
        <p:txBody>
          <a:bodyPr/>
          <a:lstStyle/>
          <a:p>
            <a:endParaRPr lang="en-US"/>
          </a:p>
        </p:txBody>
      </p:sp>
      <p:sp>
        <p:nvSpPr>
          <p:cNvPr id="94212" name="Slide Number Placeholder 3"/>
          <p:cNvSpPr>
            <a:spLocks noGrp="1"/>
          </p:cNvSpPr>
          <p:nvPr>
            <p:ph type="sldNum" sz="quarter" idx="5"/>
          </p:nvPr>
        </p:nvSpPr>
        <p:spPr bwMode="auto">
          <a:noFill/>
          <a:ln>
            <a:miter lim="800000"/>
            <a:headEnd/>
            <a:tailEnd/>
          </a:ln>
        </p:spPr>
        <p:txBody>
          <a:bodyPr/>
          <a:lstStyle/>
          <a:p>
            <a:fld id="{8F402677-CA85-4F34-8461-C107B9ED43B8}" type="slidenum">
              <a:rPr lang="en-US"/>
              <a:pPr/>
              <a:t>32</a:t>
            </a:fld>
            <a:endParaRPr lang="en-US"/>
          </a:p>
        </p:txBody>
      </p:sp>
    </p:spTree>
    <p:extLst>
      <p:ext uri="{BB962C8B-B14F-4D97-AF65-F5344CB8AC3E}">
        <p14:creationId xmlns:p14="http://schemas.microsoft.com/office/powerpoint/2010/main" val="23939065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p:spPr>
      </p:sp>
      <p:sp>
        <p:nvSpPr>
          <p:cNvPr id="95235" name="Notes Placeholder 2"/>
          <p:cNvSpPr>
            <a:spLocks noGrp="1"/>
          </p:cNvSpPr>
          <p:nvPr>
            <p:ph type="body" idx="1"/>
          </p:nvPr>
        </p:nvSpPr>
        <p:spPr bwMode="auto">
          <a:noFill/>
        </p:spPr>
        <p:txBody>
          <a:bodyPr/>
          <a:lstStyle/>
          <a:p>
            <a:pPr eaLnBrk="1" hangingPunct="1">
              <a:spcBef>
                <a:spcPct val="0"/>
              </a:spcBef>
            </a:pPr>
            <a:r>
              <a:rPr lang="en-US"/>
              <a:t>Is Hard</a:t>
            </a:r>
          </a:p>
          <a:p>
            <a:pPr eaLnBrk="1" hangingPunct="1">
              <a:spcBef>
                <a:spcPct val="0"/>
              </a:spcBef>
            </a:pPr>
            <a:r>
              <a:rPr lang="en-US"/>
              <a:t>&amp; scary</a:t>
            </a:r>
          </a:p>
          <a:p>
            <a:pPr eaLnBrk="1" hangingPunct="1">
              <a:spcBef>
                <a:spcPct val="0"/>
              </a:spcBef>
            </a:pPr>
            <a:r>
              <a:rPr lang="en-US"/>
              <a:t>Joel’s going to Adobe MAX</a:t>
            </a:r>
          </a:p>
          <a:p>
            <a:pPr eaLnBrk="1" hangingPunct="1">
              <a:spcBef>
                <a:spcPct val="0"/>
              </a:spcBef>
            </a:pPr>
            <a:endParaRPr lang="en-US"/>
          </a:p>
        </p:txBody>
      </p:sp>
      <p:sp>
        <p:nvSpPr>
          <p:cNvPr id="95236" name="Slide Number Placeholder 3"/>
          <p:cNvSpPr>
            <a:spLocks noGrp="1"/>
          </p:cNvSpPr>
          <p:nvPr>
            <p:ph type="sldNum" sz="quarter" idx="5"/>
          </p:nvPr>
        </p:nvSpPr>
        <p:spPr bwMode="auto">
          <a:noFill/>
          <a:ln>
            <a:miter lim="800000"/>
            <a:headEnd/>
            <a:tailEnd/>
          </a:ln>
        </p:spPr>
        <p:txBody>
          <a:bodyPr/>
          <a:lstStyle/>
          <a:p>
            <a:fld id="{A9BF4CF4-30F7-4EBD-A053-9F37156B32C1}" type="slidenum">
              <a:rPr lang="en-US"/>
              <a:pPr/>
              <a:t>33</a:t>
            </a:fld>
            <a:endParaRPr lang="en-US"/>
          </a:p>
        </p:txBody>
      </p:sp>
    </p:spTree>
    <p:extLst>
      <p:ext uri="{BB962C8B-B14F-4D97-AF65-F5344CB8AC3E}">
        <p14:creationId xmlns:p14="http://schemas.microsoft.com/office/powerpoint/2010/main" val="18312141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p:spPr>
      </p:sp>
      <p:sp>
        <p:nvSpPr>
          <p:cNvPr id="96259" name="Notes Placeholder 2"/>
          <p:cNvSpPr>
            <a:spLocks noGrp="1"/>
          </p:cNvSpPr>
          <p:nvPr>
            <p:ph type="body" idx="1"/>
          </p:nvPr>
        </p:nvSpPr>
        <p:spPr bwMode="auto">
          <a:noFill/>
        </p:spPr>
        <p:txBody>
          <a:bodyPr/>
          <a:lstStyle/>
          <a:p>
            <a:endParaRPr lang="en-US"/>
          </a:p>
        </p:txBody>
      </p:sp>
      <p:sp>
        <p:nvSpPr>
          <p:cNvPr id="96260" name="Slide Number Placeholder 3"/>
          <p:cNvSpPr>
            <a:spLocks noGrp="1"/>
          </p:cNvSpPr>
          <p:nvPr>
            <p:ph type="sldNum" sz="quarter" idx="5"/>
          </p:nvPr>
        </p:nvSpPr>
        <p:spPr bwMode="auto">
          <a:noFill/>
          <a:ln>
            <a:miter lim="800000"/>
            <a:headEnd/>
            <a:tailEnd/>
          </a:ln>
        </p:spPr>
        <p:txBody>
          <a:bodyPr/>
          <a:lstStyle/>
          <a:p>
            <a:fld id="{CBF0D55A-B419-4B5F-8CE5-9DA425A48826}" type="slidenum">
              <a:rPr lang="en-US"/>
              <a:pPr/>
              <a:t>34</a:t>
            </a:fld>
            <a:endParaRPr lang="en-US"/>
          </a:p>
        </p:txBody>
      </p:sp>
    </p:spTree>
    <p:extLst>
      <p:ext uri="{BB962C8B-B14F-4D97-AF65-F5344CB8AC3E}">
        <p14:creationId xmlns:p14="http://schemas.microsoft.com/office/powerpoint/2010/main" val="18054053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p:spPr>
      </p:sp>
      <p:sp>
        <p:nvSpPr>
          <p:cNvPr id="97283" name="Notes Placeholder 2"/>
          <p:cNvSpPr>
            <a:spLocks noGrp="1"/>
          </p:cNvSpPr>
          <p:nvPr>
            <p:ph type="body" idx="1"/>
          </p:nvPr>
        </p:nvSpPr>
        <p:spPr bwMode="auto">
          <a:noFill/>
        </p:spPr>
        <p:txBody>
          <a:bodyPr/>
          <a:lstStyle/>
          <a:p>
            <a:endParaRPr lang="en-US"/>
          </a:p>
        </p:txBody>
      </p:sp>
      <p:sp>
        <p:nvSpPr>
          <p:cNvPr id="97284" name="Slide Number Placeholder 3"/>
          <p:cNvSpPr>
            <a:spLocks noGrp="1"/>
          </p:cNvSpPr>
          <p:nvPr>
            <p:ph type="sldNum" sz="quarter" idx="5"/>
          </p:nvPr>
        </p:nvSpPr>
        <p:spPr bwMode="auto">
          <a:noFill/>
          <a:ln>
            <a:miter lim="800000"/>
            <a:headEnd/>
            <a:tailEnd/>
          </a:ln>
        </p:spPr>
        <p:txBody>
          <a:bodyPr/>
          <a:lstStyle/>
          <a:p>
            <a:fld id="{451AE559-943E-4EA5-B31C-9567D2E23C59}" type="slidenum">
              <a:rPr lang="en-US"/>
              <a:pPr/>
              <a:t>35</a:t>
            </a:fld>
            <a:endParaRPr lang="en-US"/>
          </a:p>
        </p:txBody>
      </p:sp>
    </p:spTree>
    <p:extLst>
      <p:ext uri="{BB962C8B-B14F-4D97-AF65-F5344CB8AC3E}">
        <p14:creationId xmlns:p14="http://schemas.microsoft.com/office/powerpoint/2010/main" val="12408816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noFill/>
          <a:ln>
            <a:solidFill>
              <a:srgbClr val="000000"/>
            </a:solidFill>
            <a:miter lim="800000"/>
            <a:headEnd/>
            <a:tailEnd/>
          </a:ln>
        </p:spPr>
      </p:sp>
      <p:sp>
        <p:nvSpPr>
          <p:cNvPr id="98307" name="Notes Placeholder 2"/>
          <p:cNvSpPr>
            <a:spLocks noGrp="1"/>
          </p:cNvSpPr>
          <p:nvPr>
            <p:ph type="body" idx="1"/>
          </p:nvPr>
        </p:nvSpPr>
        <p:spPr bwMode="auto">
          <a:noFill/>
        </p:spPr>
        <p:txBody>
          <a:bodyPr/>
          <a:lstStyle/>
          <a:p>
            <a:endParaRPr lang="en-US"/>
          </a:p>
        </p:txBody>
      </p:sp>
      <p:sp>
        <p:nvSpPr>
          <p:cNvPr id="98308" name="Slide Number Placeholder 3"/>
          <p:cNvSpPr>
            <a:spLocks noGrp="1"/>
          </p:cNvSpPr>
          <p:nvPr>
            <p:ph type="sldNum" sz="quarter" idx="5"/>
          </p:nvPr>
        </p:nvSpPr>
        <p:spPr bwMode="auto">
          <a:noFill/>
          <a:ln>
            <a:miter lim="800000"/>
            <a:headEnd/>
            <a:tailEnd/>
          </a:ln>
        </p:spPr>
        <p:txBody>
          <a:bodyPr/>
          <a:lstStyle/>
          <a:p>
            <a:fld id="{EFFCA655-68BE-4067-90AC-C8F4D56EECEF}" type="slidenum">
              <a:rPr lang="en-US"/>
              <a:pPr/>
              <a:t>36</a:t>
            </a:fld>
            <a:endParaRPr lang="en-US"/>
          </a:p>
        </p:txBody>
      </p:sp>
    </p:spTree>
    <p:extLst>
      <p:ext uri="{BB962C8B-B14F-4D97-AF65-F5344CB8AC3E}">
        <p14:creationId xmlns:p14="http://schemas.microsoft.com/office/powerpoint/2010/main" val="2832289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p:spPr>
      </p:sp>
      <p:sp>
        <p:nvSpPr>
          <p:cNvPr id="99331" name="Notes Placeholder 2"/>
          <p:cNvSpPr>
            <a:spLocks noGrp="1"/>
          </p:cNvSpPr>
          <p:nvPr>
            <p:ph type="body" idx="1"/>
          </p:nvPr>
        </p:nvSpPr>
        <p:spPr bwMode="auto">
          <a:noFill/>
        </p:spPr>
        <p:txBody>
          <a:bodyPr/>
          <a:lstStyle/>
          <a:p>
            <a:endParaRPr lang="en-US"/>
          </a:p>
        </p:txBody>
      </p:sp>
      <p:sp>
        <p:nvSpPr>
          <p:cNvPr id="99332" name="Slide Number Placeholder 3"/>
          <p:cNvSpPr>
            <a:spLocks noGrp="1"/>
          </p:cNvSpPr>
          <p:nvPr>
            <p:ph type="sldNum" sz="quarter" idx="5"/>
          </p:nvPr>
        </p:nvSpPr>
        <p:spPr bwMode="auto">
          <a:noFill/>
          <a:ln>
            <a:miter lim="800000"/>
            <a:headEnd/>
            <a:tailEnd/>
          </a:ln>
        </p:spPr>
        <p:txBody>
          <a:bodyPr/>
          <a:lstStyle/>
          <a:p>
            <a:fld id="{8C1E6BC9-06ED-40B1-86A5-C4B2844223A6}" type="slidenum">
              <a:rPr lang="en-US"/>
              <a:pPr/>
              <a:t>37</a:t>
            </a:fld>
            <a:endParaRPr lang="en-US"/>
          </a:p>
        </p:txBody>
      </p:sp>
    </p:spTree>
    <p:extLst>
      <p:ext uri="{BB962C8B-B14F-4D97-AF65-F5344CB8AC3E}">
        <p14:creationId xmlns:p14="http://schemas.microsoft.com/office/powerpoint/2010/main" val="27798088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p:spPr>
      </p:sp>
      <p:sp>
        <p:nvSpPr>
          <p:cNvPr id="100355" name="Notes Placeholder 2"/>
          <p:cNvSpPr>
            <a:spLocks noGrp="1"/>
          </p:cNvSpPr>
          <p:nvPr>
            <p:ph type="body" idx="1"/>
          </p:nvPr>
        </p:nvSpPr>
        <p:spPr bwMode="auto">
          <a:noFill/>
        </p:spPr>
        <p:txBody>
          <a:bodyPr/>
          <a:lstStyle/>
          <a:p>
            <a:endParaRPr lang="en-US"/>
          </a:p>
        </p:txBody>
      </p:sp>
      <p:sp>
        <p:nvSpPr>
          <p:cNvPr id="100356" name="Slide Number Placeholder 3"/>
          <p:cNvSpPr>
            <a:spLocks noGrp="1"/>
          </p:cNvSpPr>
          <p:nvPr>
            <p:ph type="sldNum" sz="quarter" idx="5"/>
          </p:nvPr>
        </p:nvSpPr>
        <p:spPr bwMode="auto">
          <a:noFill/>
          <a:ln>
            <a:miter lim="800000"/>
            <a:headEnd/>
            <a:tailEnd/>
          </a:ln>
        </p:spPr>
        <p:txBody>
          <a:bodyPr/>
          <a:lstStyle/>
          <a:p>
            <a:fld id="{B5E2D7DD-B4BB-4908-B7B6-0305E63CDE73}" type="slidenum">
              <a:rPr lang="en-US"/>
              <a:pPr/>
              <a:t>38</a:t>
            </a:fld>
            <a:endParaRPr lang="en-US"/>
          </a:p>
        </p:txBody>
      </p:sp>
    </p:spTree>
    <p:extLst>
      <p:ext uri="{BB962C8B-B14F-4D97-AF65-F5344CB8AC3E}">
        <p14:creationId xmlns:p14="http://schemas.microsoft.com/office/powerpoint/2010/main" val="271556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p:spPr>
      </p:sp>
      <p:sp>
        <p:nvSpPr>
          <p:cNvPr id="101379" name="Notes Placeholder 2"/>
          <p:cNvSpPr>
            <a:spLocks noGrp="1"/>
          </p:cNvSpPr>
          <p:nvPr>
            <p:ph type="body" idx="1"/>
          </p:nvPr>
        </p:nvSpPr>
        <p:spPr bwMode="auto">
          <a:noFill/>
        </p:spPr>
        <p:txBody>
          <a:bodyPr/>
          <a:lstStyle/>
          <a:p>
            <a:endParaRPr lang="en-US"/>
          </a:p>
        </p:txBody>
      </p:sp>
      <p:sp>
        <p:nvSpPr>
          <p:cNvPr id="101380" name="Slide Number Placeholder 3"/>
          <p:cNvSpPr>
            <a:spLocks noGrp="1"/>
          </p:cNvSpPr>
          <p:nvPr>
            <p:ph type="sldNum" sz="quarter" idx="5"/>
          </p:nvPr>
        </p:nvSpPr>
        <p:spPr bwMode="auto">
          <a:noFill/>
          <a:ln>
            <a:miter lim="800000"/>
            <a:headEnd/>
            <a:tailEnd/>
          </a:ln>
        </p:spPr>
        <p:txBody>
          <a:bodyPr/>
          <a:lstStyle/>
          <a:p>
            <a:fld id="{740028A0-518D-4E1D-A802-1E3B1530846D}" type="slidenum">
              <a:rPr lang="en-US"/>
              <a:pPr/>
              <a:t>39</a:t>
            </a:fld>
            <a:endParaRPr lang="en-US"/>
          </a:p>
        </p:txBody>
      </p:sp>
    </p:spTree>
    <p:extLst>
      <p:ext uri="{BB962C8B-B14F-4D97-AF65-F5344CB8AC3E}">
        <p14:creationId xmlns:p14="http://schemas.microsoft.com/office/powerpoint/2010/main" val="1388101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p:spPr>
      </p:sp>
      <p:sp>
        <p:nvSpPr>
          <p:cNvPr id="63491" name="Notes Placeholder 2"/>
          <p:cNvSpPr>
            <a:spLocks noGrp="1"/>
          </p:cNvSpPr>
          <p:nvPr>
            <p:ph type="body" idx="1"/>
          </p:nvPr>
        </p:nvSpPr>
        <p:spPr bwMode="auto">
          <a:noFill/>
        </p:spPr>
        <p:txBody>
          <a:bodyPr/>
          <a:lstStyle/>
          <a:p>
            <a:endParaRPr lang="en-US"/>
          </a:p>
        </p:txBody>
      </p:sp>
      <p:sp>
        <p:nvSpPr>
          <p:cNvPr id="63492" name="Slide Number Placeholder 3"/>
          <p:cNvSpPr>
            <a:spLocks noGrp="1"/>
          </p:cNvSpPr>
          <p:nvPr>
            <p:ph type="sldNum" sz="quarter" idx="5"/>
          </p:nvPr>
        </p:nvSpPr>
        <p:spPr bwMode="auto">
          <a:noFill/>
          <a:ln>
            <a:miter lim="800000"/>
            <a:headEnd/>
            <a:tailEnd/>
          </a:ln>
        </p:spPr>
        <p:txBody>
          <a:bodyPr/>
          <a:lstStyle/>
          <a:p>
            <a:fld id="{ECF066B1-37D5-4825-B2D3-B6272C7A02A2}" type="slidenum">
              <a:rPr lang="en-US"/>
              <a:pPr/>
              <a:t>4</a:t>
            </a:fld>
            <a:endParaRPr lang="en-US"/>
          </a:p>
        </p:txBody>
      </p:sp>
    </p:spTree>
    <p:extLst>
      <p:ext uri="{BB962C8B-B14F-4D97-AF65-F5344CB8AC3E}">
        <p14:creationId xmlns:p14="http://schemas.microsoft.com/office/powerpoint/2010/main" val="31836970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p:spPr>
      </p:sp>
      <p:sp>
        <p:nvSpPr>
          <p:cNvPr id="102403" name="Notes Placeholder 2"/>
          <p:cNvSpPr>
            <a:spLocks noGrp="1"/>
          </p:cNvSpPr>
          <p:nvPr>
            <p:ph type="body" idx="1"/>
          </p:nvPr>
        </p:nvSpPr>
        <p:spPr bwMode="auto">
          <a:noFill/>
        </p:spPr>
        <p:txBody>
          <a:bodyPr/>
          <a:lstStyle/>
          <a:p>
            <a:endParaRPr lang="en-US"/>
          </a:p>
        </p:txBody>
      </p:sp>
      <p:sp>
        <p:nvSpPr>
          <p:cNvPr id="102404" name="Slide Number Placeholder 3"/>
          <p:cNvSpPr>
            <a:spLocks noGrp="1"/>
          </p:cNvSpPr>
          <p:nvPr>
            <p:ph type="sldNum" sz="quarter" idx="5"/>
          </p:nvPr>
        </p:nvSpPr>
        <p:spPr bwMode="auto">
          <a:noFill/>
          <a:ln>
            <a:miter lim="800000"/>
            <a:headEnd/>
            <a:tailEnd/>
          </a:ln>
        </p:spPr>
        <p:txBody>
          <a:bodyPr/>
          <a:lstStyle/>
          <a:p>
            <a:fld id="{0677C830-9FF6-4B72-B1FE-C479E78288F6}" type="slidenum">
              <a:rPr lang="en-US"/>
              <a:pPr/>
              <a:t>40</a:t>
            </a:fld>
            <a:endParaRPr lang="en-US"/>
          </a:p>
        </p:txBody>
      </p:sp>
    </p:spTree>
    <p:extLst>
      <p:ext uri="{BB962C8B-B14F-4D97-AF65-F5344CB8AC3E}">
        <p14:creationId xmlns:p14="http://schemas.microsoft.com/office/powerpoint/2010/main" val="8836071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p:spPr>
      </p:sp>
      <p:sp>
        <p:nvSpPr>
          <p:cNvPr id="103427" name="Notes Placeholder 2"/>
          <p:cNvSpPr>
            <a:spLocks noGrp="1"/>
          </p:cNvSpPr>
          <p:nvPr>
            <p:ph type="body" idx="1"/>
          </p:nvPr>
        </p:nvSpPr>
        <p:spPr bwMode="auto">
          <a:noFill/>
        </p:spPr>
        <p:txBody>
          <a:bodyPr/>
          <a:lstStyle/>
          <a:p>
            <a:endParaRPr lang="en-US"/>
          </a:p>
        </p:txBody>
      </p:sp>
      <p:sp>
        <p:nvSpPr>
          <p:cNvPr id="103428" name="Slide Number Placeholder 3"/>
          <p:cNvSpPr>
            <a:spLocks noGrp="1"/>
          </p:cNvSpPr>
          <p:nvPr>
            <p:ph type="sldNum" sz="quarter" idx="5"/>
          </p:nvPr>
        </p:nvSpPr>
        <p:spPr bwMode="auto">
          <a:noFill/>
          <a:ln>
            <a:miter lim="800000"/>
            <a:headEnd/>
            <a:tailEnd/>
          </a:ln>
        </p:spPr>
        <p:txBody>
          <a:bodyPr/>
          <a:lstStyle/>
          <a:p>
            <a:fld id="{66C2D2BD-4AE6-4222-B407-A7074C793466}" type="slidenum">
              <a:rPr lang="en-US"/>
              <a:pPr/>
              <a:t>41</a:t>
            </a:fld>
            <a:endParaRPr lang="en-US"/>
          </a:p>
        </p:txBody>
      </p:sp>
    </p:spTree>
    <p:extLst>
      <p:ext uri="{BB962C8B-B14F-4D97-AF65-F5344CB8AC3E}">
        <p14:creationId xmlns:p14="http://schemas.microsoft.com/office/powerpoint/2010/main" val="12816339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p:spPr>
      </p:sp>
      <p:sp>
        <p:nvSpPr>
          <p:cNvPr id="104451" name="Notes Placeholder 2"/>
          <p:cNvSpPr>
            <a:spLocks noGrp="1"/>
          </p:cNvSpPr>
          <p:nvPr>
            <p:ph type="body" idx="1"/>
          </p:nvPr>
        </p:nvSpPr>
        <p:spPr bwMode="auto">
          <a:noFill/>
        </p:spPr>
        <p:txBody>
          <a:bodyPr/>
          <a:lstStyle/>
          <a:p>
            <a:endParaRPr lang="en-US"/>
          </a:p>
        </p:txBody>
      </p:sp>
      <p:sp>
        <p:nvSpPr>
          <p:cNvPr id="104452" name="Slide Number Placeholder 3"/>
          <p:cNvSpPr>
            <a:spLocks noGrp="1"/>
          </p:cNvSpPr>
          <p:nvPr>
            <p:ph type="sldNum" sz="quarter" idx="5"/>
          </p:nvPr>
        </p:nvSpPr>
        <p:spPr bwMode="auto">
          <a:noFill/>
          <a:ln>
            <a:miter lim="800000"/>
            <a:headEnd/>
            <a:tailEnd/>
          </a:ln>
        </p:spPr>
        <p:txBody>
          <a:bodyPr/>
          <a:lstStyle/>
          <a:p>
            <a:fld id="{D3D1848C-0AB0-4AD1-8E47-FD3A3C15427F}" type="slidenum">
              <a:rPr lang="en-US"/>
              <a:pPr/>
              <a:t>42</a:t>
            </a:fld>
            <a:endParaRPr lang="en-US"/>
          </a:p>
        </p:txBody>
      </p:sp>
    </p:spTree>
    <p:extLst>
      <p:ext uri="{BB962C8B-B14F-4D97-AF65-F5344CB8AC3E}">
        <p14:creationId xmlns:p14="http://schemas.microsoft.com/office/powerpoint/2010/main" val="3347103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p:spPr>
      </p:sp>
      <p:sp>
        <p:nvSpPr>
          <p:cNvPr id="105475" name="Notes Placeholder 2"/>
          <p:cNvSpPr>
            <a:spLocks noGrp="1"/>
          </p:cNvSpPr>
          <p:nvPr>
            <p:ph type="body" idx="1"/>
          </p:nvPr>
        </p:nvSpPr>
        <p:spPr bwMode="auto">
          <a:noFill/>
        </p:spPr>
        <p:txBody>
          <a:bodyPr/>
          <a:lstStyle/>
          <a:p>
            <a:endParaRPr lang="en-US"/>
          </a:p>
        </p:txBody>
      </p:sp>
      <p:sp>
        <p:nvSpPr>
          <p:cNvPr id="105476" name="Slide Number Placeholder 3"/>
          <p:cNvSpPr>
            <a:spLocks noGrp="1"/>
          </p:cNvSpPr>
          <p:nvPr>
            <p:ph type="sldNum" sz="quarter" idx="5"/>
          </p:nvPr>
        </p:nvSpPr>
        <p:spPr bwMode="auto">
          <a:noFill/>
          <a:ln>
            <a:miter lim="800000"/>
            <a:headEnd/>
            <a:tailEnd/>
          </a:ln>
        </p:spPr>
        <p:txBody>
          <a:bodyPr/>
          <a:lstStyle/>
          <a:p>
            <a:fld id="{4847125E-283F-47AE-934E-D1D8FAE7EE32}" type="slidenum">
              <a:rPr lang="en-US"/>
              <a:pPr/>
              <a:t>43</a:t>
            </a:fld>
            <a:endParaRPr lang="en-US"/>
          </a:p>
        </p:txBody>
      </p:sp>
    </p:spTree>
    <p:extLst>
      <p:ext uri="{BB962C8B-B14F-4D97-AF65-F5344CB8AC3E}">
        <p14:creationId xmlns:p14="http://schemas.microsoft.com/office/powerpoint/2010/main" val="11236377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p:spPr>
      </p:sp>
      <p:sp>
        <p:nvSpPr>
          <p:cNvPr id="106499" name="Notes Placeholder 2"/>
          <p:cNvSpPr>
            <a:spLocks noGrp="1"/>
          </p:cNvSpPr>
          <p:nvPr>
            <p:ph type="body" idx="1"/>
          </p:nvPr>
        </p:nvSpPr>
        <p:spPr bwMode="auto">
          <a:noFill/>
        </p:spPr>
        <p:txBody>
          <a:bodyPr/>
          <a:lstStyle/>
          <a:p>
            <a:endParaRPr lang="en-US"/>
          </a:p>
        </p:txBody>
      </p:sp>
      <p:sp>
        <p:nvSpPr>
          <p:cNvPr id="106500" name="Slide Number Placeholder 3"/>
          <p:cNvSpPr>
            <a:spLocks noGrp="1"/>
          </p:cNvSpPr>
          <p:nvPr>
            <p:ph type="sldNum" sz="quarter" idx="5"/>
          </p:nvPr>
        </p:nvSpPr>
        <p:spPr bwMode="auto">
          <a:noFill/>
          <a:ln>
            <a:miter lim="800000"/>
            <a:headEnd/>
            <a:tailEnd/>
          </a:ln>
        </p:spPr>
        <p:txBody>
          <a:bodyPr/>
          <a:lstStyle/>
          <a:p>
            <a:fld id="{EA1BE412-6745-44B8-B3C7-23AE05BCBC53}" type="slidenum">
              <a:rPr lang="en-US"/>
              <a:pPr/>
              <a:t>44</a:t>
            </a:fld>
            <a:endParaRPr lang="en-US"/>
          </a:p>
        </p:txBody>
      </p:sp>
    </p:spTree>
    <p:extLst>
      <p:ext uri="{BB962C8B-B14F-4D97-AF65-F5344CB8AC3E}">
        <p14:creationId xmlns:p14="http://schemas.microsoft.com/office/powerpoint/2010/main" val="15989956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bwMode="auto">
          <a:noFill/>
          <a:ln>
            <a:miter lim="800000"/>
            <a:headEnd/>
            <a:tailEnd/>
          </a:ln>
        </p:spPr>
        <p:txBody>
          <a:bodyPr/>
          <a:lstStyle/>
          <a:p>
            <a:fld id="{389F7D5E-1453-475A-821B-F5602EBA58E4}" type="slidenum">
              <a:rPr lang="ko-KR" altLang="en-US">
                <a:ea typeface="Malgun Gothic" pitchFamily="34" charset="-127"/>
              </a:rPr>
              <a:pPr/>
              <a:t>45</a:t>
            </a:fld>
            <a:endParaRPr lang="en-US" altLang="ko-KR">
              <a:ea typeface="Malgun Gothic" pitchFamily="34" charset="-127"/>
            </a:endParaRPr>
          </a:p>
        </p:txBody>
      </p:sp>
      <p:sp>
        <p:nvSpPr>
          <p:cNvPr id="10752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7524" name="Rectangle 3"/>
          <p:cNvSpPr>
            <a:spLocks noGrp="1" noChangeArrowheads="1"/>
          </p:cNvSpPr>
          <p:nvPr>
            <p:ph type="body" idx="1"/>
          </p:nvPr>
        </p:nvSpPr>
        <p:spPr bwMode="auto">
          <a:noFill/>
        </p:spPr>
        <p:txBody>
          <a:bodyPr/>
          <a:lstStyle/>
          <a:p>
            <a:pPr algn="just" eaLnBrk="1" hangingPunct="1">
              <a:spcBef>
                <a:spcPct val="0"/>
              </a:spcBef>
              <a:spcAft>
                <a:spcPts val="588"/>
              </a:spcAft>
            </a:pPr>
            <a:r>
              <a:rPr lang="en-US"/>
              <a:t>interfaces that </a:t>
            </a:r>
            <a:r>
              <a:rPr lang="en-US" i="1"/>
              <a:t>are the real world </a:t>
            </a:r>
            <a:r>
              <a:rPr lang="en-US"/>
              <a:t>can obviate many of the difficulties of attempting to </a:t>
            </a:r>
            <a:r>
              <a:rPr lang="en-US" i="1"/>
              <a:t>model all of the salient characteristics of a work process as practiced</a:t>
            </a:r>
            <a:r>
              <a:rPr lang="en-US"/>
              <a:t>. This argument builds on Weiser’s exhortation to design for “embodied virtuality” rather than virtual reality [72]. Designing interactions that </a:t>
            </a:r>
            <a:r>
              <a:rPr lang="en-US" i="1"/>
              <a:t>are the real world </a:t>
            </a:r>
            <a:r>
              <a:rPr lang="en-US"/>
              <a:t>instead of ones that simulate or replicate it hedges against simula-cra that have neglected an important practice. </a:t>
            </a:r>
          </a:p>
          <a:p>
            <a:pPr eaLnBrk="1" hangingPunct="1">
              <a:spcBef>
                <a:spcPct val="0"/>
              </a:spcBef>
            </a:pPr>
            <a:endParaRPr lang="en-US"/>
          </a:p>
        </p:txBody>
      </p:sp>
    </p:spTree>
    <p:extLst>
      <p:ext uri="{BB962C8B-B14F-4D97-AF65-F5344CB8AC3E}">
        <p14:creationId xmlns:p14="http://schemas.microsoft.com/office/powerpoint/2010/main" val="39230631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bwMode="auto">
          <a:noFill/>
          <a:ln>
            <a:miter lim="800000"/>
            <a:headEnd/>
            <a:tailEnd/>
          </a:ln>
        </p:spPr>
        <p:txBody>
          <a:bodyPr/>
          <a:lstStyle/>
          <a:p>
            <a:fld id="{5BFE1C7B-7E56-4967-8058-271AE372FD4C}" type="slidenum">
              <a:rPr lang="ko-KR" altLang="en-US">
                <a:ea typeface="Malgun Gothic" pitchFamily="34" charset="-127"/>
              </a:rPr>
              <a:pPr/>
              <a:t>46</a:t>
            </a:fld>
            <a:endParaRPr lang="en-US" altLang="ko-KR">
              <a:ea typeface="Malgun Gothic" pitchFamily="34" charset="-127"/>
            </a:endParaRPr>
          </a:p>
        </p:txBody>
      </p:sp>
      <p:sp>
        <p:nvSpPr>
          <p:cNvPr id="10854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8548" name="Rectangle 3"/>
          <p:cNvSpPr>
            <a:spLocks noGrp="1" noChangeArrowheads="1"/>
          </p:cNvSpPr>
          <p:nvPr>
            <p:ph type="body" idx="1"/>
          </p:nvPr>
        </p:nvSpPr>
        <p:spPr bwMode="auto">
          <a:noFill/>
        </p:spPr>
        <p:txBody>
          <a:bodyPr/>
          <a:lstStyle/>
          <a:p>
            <a:pPr eaLnBrk="1" hangingPunct="1">
              <a:spcBef>
                <a:spcPct val="0"/>
              </a:spcBef>
            </a:pPr>
            <a:r>
              <a:rPr lang="en-US"/>
              <a:t>This is a picture I took in my prior life as a touring DJ.</a:t>
            </a:r>
          </a:p>
          <a:p>
            <a:pPr eaLnBrk="1" hangingPunct="1">
              <a:spcBef>
                <a:spcPct val="0"/>
              </a:spcBef>
            </a:pPr>
            <a:r>
              <a:rPr lang="en-US"/>
              <a:t>You can see my label partner behind the interface of choice of professional DJs worldwide: Two Technics turntables a</a:t>
            </a:r>
          </a:p>
          <a:p>
            <a:pPr eaLnBrk="1" hangingPunct="1">
              <a:spcBef>
                <a:spcPct val="0"/>
              </a:spcBef>
            </a:pPr>
            <a:r>
              <a:rPr lang="en-US"/>
              <a:t>What is the laptop doing in the picture? </a:t>
            </a:r>
          </a:p>
          <a:p>
            <a:pPr eaLnBrk="1" hangingPunct="1">
              <a:spcBef>
                <a:spcPct val="0"/>
              </a:spcBef>
            </a:pPr>
            <a:r>
              <a:rPr lang="en-US"/>
              <a:t>It is running Final Scratch</a:t>
            </a:r>
            <a:endParaRPr lang="en-US" altLang="ko-KR">
              <a:ea typeface="Gulim" pitchFamily="34" charset="-127"/>
            </a:endParaRPr>
          </a:p>
          <a:p>
            <a:pPr eaLnBrk="1" hangingPunct="1">
              <a:spcBef>
                <a:spcPct val="0"/>
              </a:spcBef>
            </a:pPr>
            <a:r>
              <a:rPr lang="en-US" altLang="ko-KR">
                <a:ea typeface="Gulim" pitchFamily="34" charset="-127"/>
              </a:rPr>
              <a:t>FinalScratch affords continuity of practice — skills acquired over years of practice still apply since the physical interface has not changed.</a:t>
            </a:r>
          </a:p>
          <a:p>
            <a:pPr eaLnBrk="1" hangingPunct="1">
              <a:spcBef>
                <a:spcPct val="0"/>
              </a:spcBef>
            </a:pPr>
            <a:r>
              <a:rPr lang="en-US"/>
              <a:t>Notice the gaze</a:t>
            </a:r>
          </a:p>
          <a:p>
            <a:pPr eaLnBrk="1" hangingPunct="1">
              <a:spcBef>
                <a:spcPct val="0"/>
              </a:spcBef>
            </a:pPr>
            <a:endParaRPr lang="ko-KR" altLang="en-US">
              <a:ea typeface="Gulim" pitchFamily="34" charset="-127"/>
            </a:endParaRPr>
          </a:p>
        </p:txBody>
      </p:sp>
    </p:spTree>
    <p:extLst>
      <p:ext uri="{BB962C8B-B14F-4D97-AF65-F5344CB8AC3E}">
        <p14:creationId xmlns:p14="http://schemas.microsoft.com/office/powerpoint/2010/main" val="30657453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bwMode="auto">
          <a:noFill/>
          <a:ln>
            <a:miter lim="800000"/>
            <a:headEnd/>
            <a:tailEnd/>
          </a:ln>
        </p:spPr>
        <p:txBody>
          <a:bodyPr/>
          <a:lstStyle/>
          <a:p>
            <a:fld id="{02AD8D35-48D0-4CAF-ADFE-AFB8634E1980}" type="slidenum">
              <a:rPr lang="ko-KR" altLang="en-US">
                <a:ea typeface="Malgun Gothic" pitchFamily="34" charset="-127"/>
              </a:rPr>
              <a:pPr/>
              <a:t>47</a:t>
            </a:fld>
            <a:endParaRPr lang="en-US" altLang="ko-KR">
              <a:ea typeface="Malgun Gothic" pitchFamily="34" charset="-127"/>
            </a:endParaRPr>
          </a:p>
        </p:txBody>
      </p:sp>
      <p:sp>
        <p:nvSpPr>
          <p:cNvPr id="10957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9572" name="Rectangle 3"/>
          <p:cNvSpPr>
            <a:spLocks noGrp="1" noChangeArrowheads="1"/>
          </p:cNvSpPr>
          <p:nvPr>
            <p:ph type="body" idx="1"/>
          </p:nvPr>
        </p:nvSpPr>
        <p:spPr bwMode="auto">
          <a:noFill/>
        </p:spPr>
        <p:txBody>
          <a:bodyPr/>
          <a:lstStyle/>
          <a:p>
            <a:pPr algn="just" eaLnBrk="1" hangingPunct="1">
              <a:spcBef>
                <a:spcPct val="0"/>
              </a:spcBef>
              <a:spcAft>
                <a:spcPts val="588"/>
              </a:spcAft>
            </a:pPr>
            <a:r>
              <a:rPr lang="en-US" altLang="ko-KR">
                <a:ea typeface="Gulim" pitchFamily="34" charset="-127"/>
              </a:rPr>
              <a:t> * interviewed 23 biologists</a:t>
            </a:r>
          </a:p>
          <a:p>
            <a:pPr algn="just" eaLnBrk="1" hangingPunct="1">
              <a:spcBef>
                <a:spcPct val="0"/>
              </a:spcBef>
              <a:spcAft>
                <a:spcPts val="588"/>
              </a:spcAft>
            </a:pPr>
            <a:r>
              <a:rPr lang="en-US" altLang="ko-KR">
                <a:ea typeface="Gulim" pitchFamily="34" charset="-127"/>
              </a:rPr>
              <a:t> * joined a field research class in the Los Tuxtlas rainforest</a:t>
            </a:r>
          </a:p>
          <a:p>
            <a:pPr algn="just" eaLnBrk="1" hangingPunct="1">
              <a:spcBef>
                <a:spcPct val="0"/>
              </a:spcBef>
              <a:spcAft>
                <a:spcPts val="588"/>
              </a:spcAft>
            </a:pPr>
            <a:r>
              <a:rPr lang="en-US" altLang="ko-KR">
                <a:ea typeface="Gulim" pitchFamily="34" charset="-127"/>
              </a:rPr>
              <a:t> * became a docent at Jasper Ridge</a:t>
            </a:r>
          </a:p>
          <a:p>
            <a:pPr algn="just" eaLnBrk="1" hangingPunct="1">
              <a:spcBef>
                <a:spcPct val="0"/>
              </a:spcBef>
              <a:spcAft>
                <a:spcPts val="588"/>
              </a:spcAft>
            </a:pPr>
            <a:r>
              <a:rPr lang="en-US" altLang="ko-KR">
                <a:ea typeface="Gulim" pitchFamily="34" charset="-127"/>
              </a:rPr>
              <a:t> * comprises 370 hours of observing, talking to, and working with field biologists, with observations captured on photographs, audio, and video.</a:t>
            </a:r>
          </a:p>
          <a:p>
            <a:pPr algn="just" eaLnBrk="1" hangingPunct="1">
              <a:spcBef>
                <a:spcPct val="0"/>
              </a:spcBef>
              <a:spcAft>
                <a:spcPts val="588"/>
              </a:spcAft>
            </a:pPr>
            <a:r>
              <a:rPr lang="en-US" altLang="ko-KR">
                <a:ea typeface="Gulim" pitchFamily="34" charset="-127"/>
              </a:rPr>
              <a:t> * Finally, an ecologist collaborated on this research. </a:t>
            </a:r>
            <a:endParaRPr lang="ko-KR" altLang="en-US">
              <a:ea typeface="Gulim" pitchFamily="34" charset="-127"/>
            </a:endParaRPr>
          </a:p>
        </p:txBody>
      </p:sp>
    </p:spTree>
    <p:extLst>
      <p:ext uri="{BB962C8B-B14F-4D97-AF65-F5344CB8AC3E}">
        <p14:creationId xmlns:p14="http://schemas.microsoft.com/office/powerpoint/2010/main" val="2964108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bwMode="auto">
          <a:noFill/>
          <a:ln>
            <a:miter lim="800000"/>
            <a:headEnd/>
            <a:tailEnd/>
          </a:ln>
        </p:spPr>
        <p:txBody>
          <a:bodyPr/>
          <a:lstStyle/>
          <a:p>
            <a:fld id="{17363DE8-F6AB-4E6A-9142-947C62AEEAAA}" type="slidenum">
              <a:rPr lang="ko-KR" altLang="en-US">
                <a:ea typeface="Malgun Gothic" pitchFamily="34" charset="-127"/>
              </a:rPr>
              <a:pPr/>
              <a:t>48</a:t>
            </a:fld>
            <a:endParaRPr lang="en-US" altLang="ko-KR">
              <a:ea typeface="Malgun Gothic" pitchFamily="34" charset="-127"/>
            </a:endParaRPr>
          </a:p>
        </p:txBody>
      </p:sp>
      <p:sp>
        <p:nvSpPr>
          <p:cNvPr id="11059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0596" name="Rectangle 3"/>
          <p:cNvSpPr>
            <a:spLocks noGrp="1" noChangeArrowheads="1"/>
          </p:cNvSpPr>
          <p:nvPr>
            <p:ph type="body" idx="1"/>
          </p:nvPr>
        </p:nvSpPr>
        <p:spPr bwMode="auto">
          <a:noFill/>
        </p:spPr>
        <p:txBody>
          <a:bodyPr/>
          <a:lstStyle/>
          <a:p>
            <a:pPr eaLnBrk="1" hangingPunct="1">
              <a:spcBef>
                <a:spcPct val="0"/>
              </a:spcBef>
            </a:pPr>
            <a:endParaRPr lang="en-US" altLang="ko-KR">
              <a:ea typeface="Gulim" pitchFamily="34" charset="-127"/>
            </a:endParaRPr>
          </a:p>
        </p:txBody>
      </p:sp>
    </p:spTree>
    <p:extLst>
      <p:ext uri="{BB962C8B-B14F-4D97-AF65-F5344CB8AC3E}">
        <p14:creationId xmlns:p14="http://schemas.microsoft.com/office/powerpoint/2010/main" val="7109699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p:spPr>
      </p:sp>
      <p:sp>
        <p:nvSpPr>
          <p:cNvPr id="111619" name="Notes Placeholder 2"/>
          <p:cNvSpPr>
            <a:spLocks noGrp="1"/>
          </p:cNvSpPr>
          <p:nvPr>
            <p:ph type="body" idx="1"/>
          </p:nvPr>
        </p:nvSpPr>
        <p:spPr bwMode="auto">
          <a:noFill/>
        </p:spPr>
        <p:txBody>
          <a:bodyPr/>
          <a:lstStyle/>
          <a:p>
            <a:endParaRPr lang="en-US"/>
          </a:p>
        </p:txBody>
      </p:sp>
      <p:sp>
        <p:nvSpPr>
          <p:cNvPr id="111620" name="Slide Number Placeholder 3"/>
          <p:cNvSpPr>
            <a:spLocks noGrp="1"/>
          </p:cNvSpPr>
          <p:nvPr>
            <p:ph type="sldNum" sz="quarter" idx="5"/>
          </p:nvPr>
        </p:nvSpPr>
        <p:spPr bwMode="auto">
          <a:noFill/>
          <a:ln>
            <a:miter lim="800000"/>
            <a:headEnd/>
            <a:tailEnd/>
          </a:ln>
        </p:spPr>
        <p:txBody>
          <a:bodyPr/>
          <a:lstStyle/>
          <a:p>
            <a:fld id="{DDD11703-AE89-41D9-B32E-DE5C9D457617}" type="slidenum">
              <a:rPr lang="en-US"/>
              <a:pPr/>
              <a:t>49</a:t>
            </a:fld>
            <a:endParaRPr lang="en-US"/>
          </a:p>
        </p:txBody>
      </p:sp>
    </p:spTree>
    <p:extLst>
      <p:ext uri="{BB962C8B-B14F-4D97-AF65-F5344CB8AC3E}">
        <p14:creationId xmlns:p14="http://schemas.microsoft.com/office/powerpoint/2010/main" val="191774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p:spPr>
      </p:sp>
      <p:sp>
        <p:nvSpPr>
          <p:cNvPr id="66563" name="Notes Placeholder 2"/>
          <p:cNvSpPr>
            <a:spLocks noGrp="1"/>
          </p:cNvSpPr>
          <p:nvPr>
            <p:ph type="body" idx="1"/>
          </p:nvPr>
        </p:nvSpPr>
        <p:spPr bwMode="auto">
          <a:noFill/>
        </p:spPr>
        <p:txBody>
          <a:bodyPr/>
          <a:lstStyle/>
          <a:p>
            <a:endParaRPr lang="en-US"/>
          </a:p>
        </p:txBody>
      </p:sp>
      <p:sp>
        <p:nvSpPr>
          <p:cNvPr id="66564" name="Slide Number Placeholder 3"/>
          <p:cNvSpPr>
            <a:spLocks noGrp="1"/>
          </p:cNvSpPr>
          <p:nvPr>
            <p:ph type="sldNum" sz="quarter" idx="5"/>
          </p:nvPr>
        </p:nvSpPr>
        <p:spPr bwMode="auto">
          <a:noFill/>
          <a:ln>
            <a:miter lim="800000"/>
            <a:headEnd/>
            <a:tailEnd/>
          </a:ln>
        </p:spPr>
        <p:txBody>
          <a:bodyPr/>
          <a:lstStyle/>
          <a:p>
            <a:fld id="{CFCF8FC5-2821-4EA5-A392-B4DBE488ABE7}" type="slidenum">
              <a:rPr lang="en-US"/>
              <a:pPr/>
              <a:t>5</a:t>
            </a:fld>
            <a:endParaRPr lang="en-US"/>
          </a:p>
        </p:txBody>
      </p:sp>
    </p:spTree>
    <p:extLst>
      <p:ext uri="{BB962C8B-B14F-4D97-AF65-F5344CB8AC3E}">
        <p14:creationId xmlns:p14="http://schemas.microsoft.com/office/powerpoint/2010/main" val="19843646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p:spPr>
      </p:sp>
      <p:sp>
        <p:nvSpPr>
          <p:cNvPr id="112643" name="Notes Placeholder 2"/>
          <p:cNvSpPr>
            <a:spLocks noGrp="1"/>
          </p:cNvSpPr>
          <p:nvPr>
            <p:ph type="body" idx="1"/>
          </p:nvPr>
        </p:nvSpPr>
        <p:spPr bwMode="auto">
          <a:noFill/>
        </p:spPr>
        <p:txBody>
          <a:bodyPr/>
          <a:lstStyle/>
          <a:p>
            <a:endParaRPr lang="en-US"/>
          </a:p>
        </p:txBody>
      </p:sp>
      <p:sp>
        <p:nvSpPr>
          <p:cNvPr id="112644" name="Slide Number Placeholder 3"/>
          <p:cNvSpPr>
            <a:spLocks noGrp="1"/>
          </p:cNvSpPr>
          <p:nvPr>
            <p:ph type="sldNum" sz="quarter" idx="5"/>
          </p:nvPr>
        </p:nvSpPr>
        <p:spPr bwMode="auto">
          <a:noFill/>
          <a:ln>
            <a:miter lim="800000"/>
            <a:headEnd/>
            <a:tailEnd/>
          </a:ln>
        </p:spPr>
        <p:txBody>
          <a:bodyPr/>
          <a:lstStyle/>
          <a:p>
            <a:fld id="{79158C31-514D-4CB4-9F76-BD002DFB7F36}" type="slidenum">
              <a:rPr lang="en-US"/>
              <a:pPr/>
              <a:t>50</a:t>
            </a:fld>
            <a:endParaRPr lang="en-US"/>
          </a:p>
        </p:txBody>
      </p:sp>
    </p:spTree>
    <p:extLst>
      <p:ext uri="{BB962C8B-B14F-4D97-AF65-F5344CB8AC3E}">
        <p14:creationId xmlns:p14="http://schemas.microsoft.com/office/powerpoint/2010/main" val="27957331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p:spPr>
      </p:sp>
      <p:sp>
        <p:nvSpPr>
          <p:cNvPr id="113667" name="Notes Placeholder 2"/>
          <p:cNvSpPr>
            <a:spLocks noGrp="1"/>
          </p:cNvSpPr>
          <p:nvPr>
            <p:ph type="body" idx="1"/>
          </p:nvPr>
        </p:nvSpPr>
        <p:spPr bwMode="auto">
          <a:noFill/>
        </p:spPr>
        <p:txBody>
          <a:bodyPr/>
          <a:lstStyle/>
          <a:p>
            <a:endParaRPr lang="en-US"/>
          </a:p>
        </p:txBody>
      </p:sp>
      <p:sp>
        <p:nvSpPr>
          <p:cNvPr id="113668" name="Slide Number Placeholder 3"/>
          <p:cNvSpPr>
            <a:spLocks noGrp="1"/>
          </p:cNvSpPr>
          <p:nvPr>
            <p:ph type="sldNum" sz="quarter" idx="5"/>
          </p:nvPr>
        </p:nvSpPr>
        <p:spPr bwMode="auto">
          <a:noFill/>
          <a:ln>
            <a:miter lim="800000"/>
            <a:headEnd/>
            <a:tailEnd/>
          </a:ln>
        </p:spPr>
        <p:txBody>
          <a:bodyPr/>
          <a:lstStyle/>
          <a:p>
            <a:fld id="{84439428-886B-4C0A-A94D-97C99CCEE803}" type="slidenum">
              <a:rPr lang="en-US"/>
              <a:pPr/>
              <a:t>51</a:t>
            </a:fld>
            <a:endParaRPr lang="en-US"/>
          </a:p>
        </p:txBody>
      </p:sp>
    </p:spTree>
    <p:extLst>
      <p:ext uri="{BB962C8B-B14F-4D97-AF65-F5344CB8AC3E}">
        <p14:creationId xmlns:p14="http://schemas.microsoft.com/office/powerpoint/2010/main" val="32647038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p:spPr>
      </p:sp>
      <p:sp>
        <p:nvSpPr>
          <p:cNvPr id="114691" name="Notes Placeholder 2"/>
          <p:cNvSpPr>
            <a:spLocks noGrp="1"/>
          </p:cNvSpPr>
          <p:nvPr>
            <p:ph type="body" idx="1"/>
          </p:nvPr>
        </p:nvSpPr>
        <p:spPr bwMode="auto">
          <a:noFill/>
        </p:spPr>
        <p:txBody>
          <a:bodyPr/>
          <a:lstStyle/>
          <a:p>
            <a:endParaRPr lang="en-US"/>
          </a:p>
        </p:txBody>
      </p:sp>
      <p:sp>
        <p:nvSpPr>
          <p:cNvPr id="114692" name="Slide Number Placeholder 3"/>
          <p:cNvSpPr>
            <a:spLocks noGrp="1"/>
          </p:cNvSpPr>
          <p:nvPr>
            <p:ph type="sldNum" sz="quarter" idx="5"/>
          </p:nvPr>
        </p:nvSpPr>
        <p:spPr bwMode="auto">
          <a:noFill/>
          <a:ln>
            <a:miter lim="800000"/>
            <a:headEnd/>
            <a:tailEnd/>
          </a:ln>
        </p:spPr>
        <p:txBody>
          <a:bodyPr/>
          <a:lstStyle/>
          <a:p>
            <a:fld id="{5297C188-B7BB-4DED-ABE8-F021ABB156F1}" type="slidenum">
              <a:rPr lang="en-US"/>
              <a:pPr/>
              <a:t>52</a:t>
            </a:fld>
            <a:endParaRPr lang="en-US"/>
          </a:p>
        </p:txBody>
      </p:sp>
    </p:spTree>
    <p:extLst>
      <p:ext uri="{BB962C8B-B14F-4D97-AF65-F5344CB8AC3E}">
        <p14:creationId xmlns:p14="http://schemas.microsoft.com/office/powerpoint/2010/main" val="2337523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p:spPr>
      </p:sp>
      <p:sp>
        <p:nvSpPr>
          <p:cNvPr id="67587" name="Notes Placeholder 2"/>
          <p:cNvSpPr>
            <a:spLocks noGrp="1"/>
          </p:cNvSpPr>
          <p:nvPr>
            <p:ph type="body" idx="1"/>
          </p:nvPr>
        </p:nvSpPr>
        <p:spPr bwMode="auto">
          <a:noFill/>
        </p:spPr>
        <p:txBody>
          <a:bodyPr/>
          <a:lstStyle/>
          <a:p>
            <a:pPr eaLnBrk="1" hangingPunct="1">
              <a:spcBef>
                <a:spcPct val="0"/>
              </a:spcBef>
            </a:pPr>
            <a:r>
              <a:rPr lang="en-US"/>
              <a:t>Writing about Culture</a:t>
            </a:r>
          </a:p>
          <a:p>
            <a:pPr eaLnBrk="1" hangingPunct="1">
              <a:spcBef>
                <a:spcPct val="0"/>
              </a:spcBef>
            </a:pPr>
            <a:r>
              <a:rPr lang="en-US"/>
              <a:t>Began with “other” cultures, moved to our own</a:t>
            </a:r>
          </a:p>
          <a:p>
            <a:pPr eaLnBrk="1" hangingPunct="1">
              <a:spcBef>
                <a:spcPct val="0"/>
              </a:spcBef>
            </a:pPr>
            <a:endParaRPr lang="en-US"/>
          </a:p>
        </p:txBody>
      </p:sp>
      <p:sp>
        <p:nvSpPr>
          <p:cNvPr id="67588" name="Slide Number Placeholder 3"/>
          <p:cNvSpPr>
            <a:spLocks noGrp="1"/>
          </p:cNvSpPr>
          <p:nvPr>
            <p:ph type="sldNum" sz="quarter" idx="5"/>
          </p:nvPr>
        </p:nvSpPr>
        <p:spPr bwMode="auto">
          <a:noFill/>
          <a:ln>
            <a:miter lim="800000"/>
            <a:headEnd/>
            <a:tailEnd/>
          </a:ln>
        </p:spPr>
        <p:txBody>
          <a:bodyPr/>
          <a:lstStyle/>
          <a:p>
            <a:fld id="{B96FBA7F-B9F2-4E0B-A263-E8EB5F1042E4}" type="slidenum">
              <a:rPr lang="en-US"/>
              <a:pPr/>
              <a:t>6</a:t>
            </a:fld>
            <a:endParaRPr lang="en-US"/>
          </a:p>
        </p:txBody>
      </p:sp>
    </p:spTree>
    <p:extLst>
      <p:ext uri="{BB962C8B-B14F-4D97-AF65-F5344CB8AC3E}">
        <p14:creationId xmlns:p14="http://schemas.microsoft.com/office/powerpoint/2010/main" val="3097538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p:spPr>
      </p:sp>
      <p:sp>
        <p:nvSpPr>
          <p:cNvPr id="68611" name="Notes Placeholder 2"/>
          <p:cNvSpPr>
            <a:spLocks noGrp="1"/>
          </p:cNvSpPr>
          <p:nvPr>
            <p:ph type="body" idx="1"/>
          </p:nvPr>
        </p:nvSpPr>
        <p:spPr bwMode="auto">
          <a:noFill/>
        </p:spPr>
        <p:txBody>
          <a:bodyPr/>
          <a:lstStyle/>
          <a:p>
            <a:endParaRPr lang="en-US"/>
          </a:p>
        </p:txBody>
      </p:sp>
      <p:sp>
        <p:nvSpPr>
          <p:cNvPr id="68612" name="Slide Number Placeholder 3"/>
          <p:cNvSpPr>
            <a:spLocks noGrp="1"/>
          </p:cNvSpPr>
          <p:nvPr>
            <p:ph type="sldNum" sz="quarter" idx="5"/>
          </p:nvPr>
        </p:nvSpPr>
        <p:spPr bwMode="auto">
          <a:noFill/>
          <a:ln>
            <a:miter lim="800000"/>
            <a:headEnd/>
            <a:tailEnd/>
          </a:ln>
        </p:spPr>
        <p:txBody>
          <a:bodyPr/>
          <a:lstStyle/>
          <a:p>
            <a:fld id="{7CE95CAA-32B3-4089-A8A6-0FE134D2F85F}" type="slidenum">
              <a:rPr lang="en-US"/>
              <a:pPr/>
              <a:t>7</a:t>
            </a:fld>
            <a:endParaRPr lang="en-US"/>
          </a:p>
        </p:txBody>
      </p:sp>
    </p:spTree>
    <p:extLst>
      <p:ext uri="{BB962C8B-B14F-4D97-AF65-F5344CB8AC3E}">
        <p14:creationId xmlns:p14="http://schemas.microsoft.com/office/powerpoint/2010/main" val="2480206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p:spPr>
      </p:sp>
      <p:sp>
        <p:nvSpPr>
          <p:cNvPr id="69635" name="Notes Placeholder 2"/>
          <p:cNvSpPr>
            <a:spLocks noGrp="1"/>
          </p:cNvSpPr>
          <p:nvPr>
            <p:ph type="body" idx="1"/>
          </p:nvPr>
        </p:nvSpPr>
        <p:spPr bwMode="auto">
          <a:noFill/>
        </p:spPr>
        <p:txBody>
          <a:bodyPr/>
          <a:lstStyle/>
          <a:p>
            <a:pPr eaLnBrk="1" hangingPunct="1">
              <a:spcBef>
                <a:spcPct val="0"/>
              </a:spcBef>
            </a:pPr>
            <a:r>
              <a:rPr lang="en-US"/>
              <a:t>What sociologists do is not categorically different than what we do in everyday life; the only different is that sociologists are more reflective about it</a:t>
            </a:r>
          </a:p>
          <a:p>
            <a:pPr eaLnBrk="1" hangingPunct="1">
              <a:spcBef>
                <a:spcPct val="0"/>
              </a:spcBef>
            </a:pPr>
            <a:endParaRPr lang="en-US"/>
          </a:p>
          <a:p>
            <a:pPr eaLnBrk="1" hangingPunct="1">
              <a:spcBef>
                <a:spcPct val="0"/>
              </a:spcBef>
            </a:pPr>
            <a:r>
              <a:rPr lang="en-US"/>
              <a:t>(in contrast with focus groups)</a:t>
            </a:r>
          </a:p>
        </p:txBody>
      </p:sp>
      <p:sp>
        <p:nvSpPr>
          <p:cNvPr id="69636" name="Slide Number Placeholder 3"/>
          <p:cNvSpPr>
            <a:spLocks noGrp="1"/>
          </p:cNvSpPr>
          <p:nvPr>
            <p:ph type="sldNum" sz="quarter" idx="5"/>
          </p:nvPr>
        </p:nvSpPr>
        <p:spPr bwMode="auto">
          <a:noFill/>
          <a:ln>
            <a:miter lim="800000"/>
            <a:headEnd/>
            <a:tailEnd/>
          </a:ln>
        </p:spPr>
        <p:txBody>
          <a:bodyPr/>
          <a:lstStyle/>
          <a:p>
            <a:fld id="{D3D0D77A-24BA-4CD8-A009-74082B223D6E}" type="slidenum">
              <a:rPr lang="en-US"/>
              <a:pPr/>
              <a:t>8</a:t>
            </a:fld>
            <a:endParaRPr lang="en-US"/>
          </a:p>
        </p:txBody>
      </p:sp>
    </p:spTree>
    <p:extLst>
      <p:ext uri="{BB962C8B-B14F-4D97-AF65-F5344CB8AC3E}">
        <p14:creationId xmlns:p14="http://schemas.microsoft.com/office/powerpoint/2010/main" val="600432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p:spPr>
      </p:sp>
      <p:sp>
        <p:nvSpPr>
          <p:cNvPr id="70659" name="Notes Placeholder 2"/>
          <p:cNvSpPr>
            <a:spLocks noGrp="1"/>
          </p:cNvSpPr>
          <p:nvPr>
            <p:ph type="body" idx="1"/>
          </p:nvPr>
        </p:nvSpPr>
        <p:spPr bwMode="auto">
          <a:noFill/>
        </p:spPr>
        <p:txBody>
          <a:bodyPr/>
          <a:lstStyle/>
          <a:p>
            <a:endParaRPr lang="en-US"/>
          </a:p>
        </p:txBody>
      </p:sp>
      <p:sp>
        <p:nvSpPr>
          <p:cNvPr id="70660" name="Slide Number Placeholder 3"/>
          <p:cNvSpPr>
            <a:spLocks noGrp="1"/>
          </p:cNvSpPr>
          <p:nvPr>
            <p:ph type="sldNum" sz="quarter" idx="5"/>
          </p:nvPr>
        </p:nvSpPr>
        <p:spPr bwMode="auto">
          <a:noFill/>
          <a:ln>
            <a:miter lim="800000"/>
            <a:headEnd/>
            <a:tailEnd/>
          </a:ln>
        </p:spPr>
        <p:txBody>
          <a:bodyPr/>
          <a:lstStyle/>
          <a:p>
            <a:fld id="{ED087C28-86AF-48A8-B23C-F425CF963354}" type="slidenum">
              <a:rPr lang="en-US"/>
              <a:pPr/>
              <a:t>9</a:t>
            </a:fld>
            <a:endParaRPr lang="en-US"/>
          </a:p>
        </p:txBody>
      </p:sp>
    </p:spTree>
    <p:extLst>
      <p:ext uri="{BB962C8B-B14F-4D97-AF65-F5344CB8AC3E}">
        <p14:creationId xmlns:p14="http://schemas.microsoft.com/office/powerpoint/2010/main" val="36826762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B20612"/>
        </a:solidFill>
        <a:effectLst/>
      </p:bgPr>
    </p:bg>
    <p:spTree>
      <p:nvGrpSpPr>
        <p:cNvPr id="1" name=""/>
        <p:cNvGrpSpPr/>
        <p:nvPr/>
      </p:nvGrpSpPr>
      <p:grpSpPr>
        <a:xfrm>
          <a:off x="0" y="0"/>
          <a:ext cx="0" cy="0"/>
          <a:chOff x="0" y="0"/>
          <a:chExt cx="0" cy="0"/>
        </a:xfrm>
      </p:grpSpPr>
      <p:pic>
        <p:nvPicPr>
          <p:cNvPr id="4" name="Picture 2" descr="hartmann-color"/>
          <p:cNvPicPr>
            <a:picLocks noChangeAspect="1" noChangeArrowheads="1"/>
          </p:cNvPicPr>
          <p:nvPr/>
        </p:nvPicPr>
        <p:blipFill>
          <a:blip r:embed="rId2" cstate="print"/>
          <a:srcRect/>
          <a:stretch>
            <a:fillRect/>
          </a:stretch>
        </p:blipFill>
        <p:spPr bwMode="auto">
          <a:xfrm>
            <a:off x="0" y="231775"/>
            <a:ext cx="9144000" cy="6626225"/>
          </a:xfrm>
          <a:prstGeom prst="rect">
            <a:avLst/>
          </a:prstGeom>
          <a:noFill/>
          <a:ln w="9525">
            <a:noFill/>
            <a:miter lim="800000"/>
            <a:headEnd/>
            <a:tailEnd/>
          </a:ln>
        </p:spPr>
      </p:pic>
      <p:sp>
        <p:nvSpPr>
          <p:cNvPr id="5" name="Rectangle 3"/>
          <p:cNvSpPr>
            <a:spLocks noChangeArrowheads="1"/>
          </p:cNvSpPr>
          <p:nvPr/>
        </p:nvSpPr>
        <p:spPr bwMode="auto">
          <a:xfrm>
            <a:off x="0" y="0"/>
            <a:ext cx="9144000" cy="466725"/>
          </a:xfrm>
          <a:prstGeom prst="rect">
            <a:avLst/>
          </a:prstGeom>
          <a:solidFill>
            <a:srgbClr val="90060D"/>
          </a:solidFill>
          <a:ln w="9525">
            <a:noFill/>
            <a:miter lim="800000"/>
            <a:headEnd/>
            <a:tailEnd/>
          </a:ln>
          <a:effectLst/>
        </p:spPr>
        <p:txBody>
          <a:bodyPr wrap="none" anchor="ctr"/>
          <a:lstStyle/>
          <a:p>
            <a:pPr>
              <a:defRPr/>
            </a:pPr>
            <a:endParaRPr lang="en-US">
              <a:latin typeface="Neutra Text" pitchFamily="50" charset="0"/>
            </a:endParaRPr>
          </a:p>
        </p:txBody>
      </p:sp>
      <p:pic>
        <p:nvPicPr>
          <p:cNvPr id="6" name="Picture 6" descr="d"/>
          <p:cNvPicPr>
            <a:picLocks noChangeAspect="1" noChangeArrowheads="1"/>
          </p:cNvPicPr>
          <p:nvPr/>
        </p:nvPicPr>
        <p:blipFill>
          <a:blip r:embed="rId3" cstate="print"/>
          <a:srcRect/>
          <a:stretch>
            <a:fillRect/>
          </a:stretch>
        </p:blipFill>
        <p:spPr bwMode="auto">
          <a:xfrm>
            <a:off x="6934200" y="25400"/>
            <a:ext cx="1990725" cy="419100"/>
          </a:xfrm>
          <a:prstGeom prst="rect">
            <a:avLst/>
          </a:prstGeom>
          <a:noFill/>
          <a:ln w="9525">
            <a:noFill/>
            <a:miter lim="800000"/>
            <a:headEnd/>
            <a:tailEnd/>
          </a:ln>
        </p:spPr>
      </p:pic>
      <p:sp>
        <p:nvSpPr>
          <p:cNvPr id="7" name="Text Box 7"/>
          <p:cNvSpPr txBox="1">
            <a:spLocks noChangeArrowheads="1"/>
          </p:cNvSpPr>
          <p:nvPr/>
        </p:nvSpPr>
        <p:spPr bwMode="auto">
          <a:xfrm>
            <a:off x="60325" y="-52388"/>
            <a:ext cx="4359275" cy="519113"/>
          </a:xfrm>
          <a:prstGeom prst="rect">
            <a:avLst/>
          </a:prstGeom>
          <a:noFill/>
          <a:ln w="9525">
            <a:noFill/>
            <a:miter lim="800000"/>
            <a:headEnd/>
            <a:tailEnd/>
          </a:ln>
          <a:effectLst/>
        </p:spPr>
        <p:txBody>
          <a:bodyPr>
            <a:spAutoFit/>
          </a:bodyPr>
          <a:lstStyle/>
          <a:p>
            <a:pPr>
              <a:defRPr/>
            </a:pPr>
            <a:r>
              <a:rPr lang="en-US" altLang="ko-KR" sz="2800">
                <a:latin typeface="Neutra Text SC" pitchFamily="50" charset="0"/>
                <a:ea typeface="Gulim" pitchFamily="34" charset="-127"/>
              </a:rPr>
              <a:t>stanford hci group </a:t>
            </a:r>
            <a:r>
              <a:rPr lang="en-US" sz="2800">
                <a:solidFill>
                  <a:srgbClr val="B3051A"/>
                </a:solidFill>
                <a:latin typeface="Neutra Text SC" pitchFamily="50" charset="0"/>
                <a:ea typeface="Gulim" pitchFamily="34" charset="-127"/>
              </a:rPr>
              <a:t>/</a:t>
            </a:r>
            <a:r>
              <a:rPr lang="en-US" sz="2800">
                <a:latin typeface="Neutra Text SC" pitchFamily="50" charset="0"/>
                <a:ea typeface="Gulim" pitchFamily="34" charset="-127"/>
              </a:rPr>
              <a:t> cs147</a:t>
            </a:r>
            <a:endParaRPr lang="en-US" altLang="ko-KR" sz="2800">
              <a:latin typeface="Neutra Text SC" pitchFamily="50" charset="0"/>
              <a:ea typeface="Gulim" pitchFamily="34" charset="-127"/>
            </a:endParaRPr>
          </a:p>
        </p:txBody>
      </p:sp>
      <p:sp>
        <p:nvSpPr>
          <p:cNvPr id="8" name="Arc 8"/>
          <p:cNvSpPr>
            <a:spLocks noChangeAspect="1"/>
          </p:cNvSpPr>
          <p:nvPr/>
        </p:nvSpPr>
        <p:spPr bwMode="auto">
          <a:xfrm>
            <a:off x="8950325" y="-63500"/>
            <a:ext cx="255588" cy="2555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0">
            <a:solidFill>
              <a:srgbClr val="000000"/>
            </a:solidFill>
            <a:round/>
            <a:headEnd/>
            <a:tailEnd/>
          </a:ln>
          <a:effectLst/>
        </p:spPr>
        <p:txBody>
          <a:bodyPr wrap="none" anchor="ctr"/>
          <a:lstStyle/>
          <a:p>
            <a:pPr>
              <a:defRPr/>
            </a:pPr>
            <a:endParaRPr lang="en-US">
              <a:latin typeface="Neutra Text" pitchFamily="50" charset="0"/>
            </a:endParaRPr>
          </a:p>
        </p:txBody>
      </p:sp>
      <p:sp>
        <p:nvSpPr>
          <p:cNvPr id="9" name="Arc 9"/>
          <p:cNvSpPr>
            <a:spLocks noChangeAspect="1"/>
          </p:cNvSpPr>
          <p:nvPr/>
        </p:nvSpPr>
        <p:spPr bwMode="auto">
          <a:xfrm rot="16200000">
            <a:off x="-63500" y="-61913"/>
            <a:ext cx="255588" cy="2555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0">
            <a:solidFill>
              <a:srgbClr val="000000"/>
            </a:solidFill>
            <a:round/>
            <a:headEnd/>
            <a:tailEnd/>
          </a:ln>
          <a:effectLst/>
        </p:spPr>
        <p:txBody>
          <a:bodyPr wrap="none" anchor="ctr"/>
          <a:lstStyle/>
          <a:p>
            <a:pPr>
              <a:defRPr/>
            </a:pPr>
            <a:endParaRPr lang="en-US">
              <a:latin typeface="Neutra Text" pitchFamily="50" charset="0"/>
            </a:endParaRPr>
          </a:p>
        </p:txBody>
      </p:sp>
      <p:sp>
        <p:nvSpPr>
          <p:cNvPr id="10" name="Arc 10"/>
          <p:cNvSpPr>
            <a:spLocks noChangeAspect="1"/>
          </p:cNvSpPr>
          <p:nvPr/>
        </p:nvSpPr>
        <p:spPr bwMode="auto">
          <a:xfrm rot="10800000">
            <a:off x="-63500" y="6667500"/>
            <a:ext cx="255588" cy="2555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0">
            <a:solidFill>
              <a:srgbClr val="000000"/>
            </a:solidFill>
            <a:round/>
            <a:headEnd/>
            <a:tailEnd/>
          </a:ln>
          <a:effectLst/>
        </p:spPr>
        <p:txBody>
          <a:bodyPr wrap="none" anchor="ctr"/>
          <a:lstStyle/>
          <a:p>
            <a:pPr>
              <a:defRPr/>
            </a:pPr>
            <a:endParaRPr lang="en-US">
              <a:latin typeface="Neutra Text" pitchFamily="50" charset="0"/>
            </a:endParaRPr>
          </a:p>
        </p:txBody>
      </p:sp>
      <p:sp>
        <p:nvSpPr>
          <p:cNvPr id="11" name="Arc 11"/>
          <p:cNvSpPr>
            <a:spLocks noChangeAspect="1"/>
          </p:cNvSpPr>
          <p:nvPr/>
        </p:nvSpPr>
        <p:spPr bwMode="auto">
          <a:xfrm rot="5400000">
            <a:off x="8950325" y="6664325"/>
            <a:ext cx="255588" cy="2555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0">
            <a:solidFill>
              <a:srgbClr val="000000"/>
            </a:solidFill>
            <a:round/>
            <a:headEnd/>
            <a:tailEnd/>
          </a:ln>
          <a:effectLst/>
        </p:spPr>
        <p:txBody>
          <a:bodyPr wrap="none" anchor="ctr"/>
          <a:lstStyle/>
          <a:p>
            <a:pPr>
              <a:defRPr/>
            </a:pPr>
            <a:endParaRPr lang="en-US">
              <a:latin typeface="Neutra Text" pitchFamily="50" charset="0"/>
            </a:endParaRPr>
          </a:p>
        </p:txBody>
      </p:sp>
      <p:sp>
        <p:nvSpPr>
          <p:cNvPr id="12" name="Text Box 12"/>
          <p:cNvSpPr txBox="1">
            <a:spLocks noChangeArrowheads="1"/>
          </p:cNvSpPr>
          <p:nvPr/>
        </p:nvSpPr>
        <p:spPr bwMode="auto">
          <a:xfrm>
            <a:off x="4800600" y="6289675"/>
            <a:ext cx="4114800" cy="412750"/>
          </a:xfrm>
          <a:prstGeom prst="rect">
            <a:avLst/>
          </a:prstGeom>
          <a:noFill/>
          <a:ln w="9525">
            <a:noFill/>
            <a:miter lim="800000"/>
            <a:headEnd/>
            <a:tailEnd/>
          </a:ln>
          <a:effectLst/>
        </p:spPr>
        <p:txBody>
          <a:bodyPr>
            <a:spAutoFit/>
          </a:bodyPr>
          <a:lstStyle/>
          <a:p>
            <a:pPr algn="r">
              <a:spcBef>
                <a:spcPct val="50000"/>
              </a:spcBef>
              <a:defRPr/>
            </a:pPr>
            <a:r>
              <a:rPr lang="en-US" sz="2100">
                <a:latin typeface="Neutra Text" pitchFamily="50" charset="0"/>
              </a:rPr>
              <a:t>http://cs147.stanford.edu</a:t>
            </a:r>
          </a:p>
        </p:txBody>
      </p:sp>
      <p:sp>
        <p:nvSpPr>
          <p:cNvPr id="4100" name="Rectangle 4"/>
          <p:cNvSpPr>
            <a:spLocks noGrp="1" noRot="1" noChangeArrowheads="1"/>
          </p:cNvSpPr>
          <p:nvPr>
            <p:ph type="ctrTitle"/>
          </p:nvPr>
        </p:nvSpPr>
        <p:spPr>
          <a:xfrm>
            <a:off x="455613" y="1233488"/>
            <a:ext cx="7772400" cy="1470025"/>
          </a:xfrm>
        </p:spPr>
        <p:txBody>
          <a:bodyPr/>
          <a:lstStyle>
            <a:lvl1pPr>
              <a:defRPr sz="6500">
                <a:latin typeface="Neutra Text" pitchFamily="50" charset="0"/>
              </a:defRPr>
            </a:lvl1pPr>
          </a:lstStyle>
          <a:p>
            <a:r>
              <a:rPr lang="en-US" altLang="ko-KR" dirty="0"/>
              <a:t>Click to edit Master title style</a:t>
            </a:r>
          </a:p>
        </p:txBody>
      </p:sp>
      <p:sp>
        <p:nvSpPr>
          <p:cNvPr id="4101" name="Rectangle 5"/>
          <p:cNvSpPr>
            <a:spLocks noGrp="1" noRot="1" noChangeArrowheads="1"/>
          </p:cNvSpPr>
          <p:nvPr>
            <p:ph type="subTitle" idx="1"/>
          </p:nvPr>
        </p:nvSpPr>
        <p:spPr>
          <a:xfrm>
            <a:off x="481013" y="6310313"/>
            <a:ext cx="5030787" cy="454025"/>
          </a:xfrm>
        </p:spPr>
        <p:txBody>
          <a:bodyPr/>
          <a:lstStyle>
            <a:lvl1pPr marL="0" indent="0">
              <a:buFont typeface="Wingdings" pitchFamily="2" charset="2"/>
              <a:buNone/>
              <a:defRPr sz="2000" b="1">
                <a:latin typeface="Neutra Text" pitchFamily="50" charset="0"/>
                <a:ea typeface="__" charset="0"/>
                <a:cs typeface="__" charset="0"/>
              </a:defRPr>
            </a:lvl1pPr>
          </a:lstStyle>
          <a:p>
            <a:r>
              <a:rPr lang="en-US"/>
              <a:t>Click to edit Master subtitle style</a:t>
            </a:r>
            <a:endParaRPr lang="en-US" altLang="ko-K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sldNum" sz="quarter" idx="10"/>
          </p:nvPr>
        </p:nvSpPr>
        <p:spPr>
          <a:ln/>
        </p:spPr>
        <p:txBody>
          <a:bodyPr/>
          <a:lstStyle>
            <a:lvl1pPr>
              <a:defRPr/>
            </a:lvl1pPr>
          </a:lstStyle>
          <a:p>
            <a:pPr>
              <a:defRPr/>
            </a:pPr>
            <a:fld id="{ABF3F2BF-584C-4670-9392-701DE699913B}" type="slidenum">
              <a:rPr lang="ko-KR" altLang="en-US"/>
              <a:pPr>
                <a:defRPr/>
              </a:pPr>
              <a:t>‹#›</a:t>
            </a:fld>
            <a:endParaRPr lang="en-US" altLang="ko-K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8463" y="528638"/>
            <a:ext cx="2097087" cy="58721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28638"/>
            <a:ext cx="6138863" cy="58721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sldNum" sz="quarter" idx="10"/>
          </p:nvPr>
        </p:nvSpPr>
        <p:spPr>
          <a:ln/>
        </p:spPr>
        <p:txBody>
          <a:bodyPr/>
          <a:lstStyle>
            <a:lvl1pPr>
              <a:defRPr/>
            </a:lvl1pPr>
          </a:lstStyle>
          <a:p>
            <a:pPr>
              <a:defRPr/>
            </a:pPr>
            <a:fld id="{9E005A6F-0ED3-4A41-BBC6-B9D11E606C66}" type="slidenum">
              <a:rPr lang="ko-KR" altLang="en-US"/>
              <a:pPr>
                <a:defRPr/>
              </a:pPr>
              <a:t>‹#›</a:t>
            </a:fld>
            <a:endParaRPr lang="en-US" altLang="ko-K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atin typeface="Neutra Text" pitchFamily="50"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600">
                <a:latin typeface="Neutra Text" pitchFamily="50" charset="0"/>
              </a:defRPr>
            </a:lvl1pPr>
            <a:lvl2pPr>
              <a:defRPr sz="3200">
                <a:latin typeface="Neutra Text" pitchFamily="50" charset="0"/>
              </a:defRPr>
            </a:lvl2pPr>
            <a:lvl3pPr>
              <a:defRPr sz="2800">
                <a:latin typeface="Neutra Text" pitchFamily="50" charset="0"/>
              </a:defRPr>
            </a:lvl3pPr>
            <a:lvl4pPr>
              <a:defRPr sz="2400">
                <a:latin typeface="Neutra Text" pitchFamily="50" charset="0"/>
              </a:defRPr>
            </a:lvl4pPr>
            <a:lvl5pPr>
              <a:defRPr sz="2400">
                <a:latin typeface="Neutra Text"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2"/>
          <p:cNvSpPr>
            <a:spLocks noGrp="1" noChangeArrowheads="1"/>
          </p:cNvSpPr>
          <p:nvPr>
            <p:ph type="sldNum" sz="quarter" idx="10"/>
          </p:nvPr>
        </p:nvSpPr>
        <p:spPr>
          <a:ln/>
        </p:spPr>
        <p:txBody>
          <a:bodyPr/>
          <a:lstStyle>
            <a:lvl1pPr>
              <a:defRPr/>
            </a:lvl1pPr>
          </a:lstStyle>
          <a:p>
            <a:pPr>
              <a:defRPr/>
            </a:pPr>
            <a:fld id="{F6407597-1CF9-4473-89BD-A7C082ED12D2}" type="slidenum">
              <a:rPr lang="ko-KR" altLang="en-US"/>
              <a:pPr>
                <a:defRPr/>
              </a:pPr>
              <a:t>‹#›</a:t>
            </a:fld>
            <a:endParaRPr lang="en-US" altLang="ko-K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
          <p:cNvSpPr>
            <a:spLocks noGrp="1" noChangeArrowheads="1"/>
          </p:cNvSpPr>
          <p:nvPr>
            <p:ph type="sldNum" sz="quarter" idx="10"/>
          </p:nvPr>
        </p:nvSpPr>
        <p:spPr>
          <a:ln/>
        </p:spPr>
        <p:txBody>
          <a:bodyPr/>
          <a:lstStyle>
            <a:lvl1pPr>
              <a:defRPr/>
            </a:lvl1pPr>
          </a:lstStyle>
          <a:p>
            <a:pPr>
              <a:defRPr/>
            </a:pPr>
            <a:fld id="{7D0E13F2-E8C0-409A-B2EE-EC216436C4AC}" type="slidenum">
              <a:rPr lang="ko-KR" altLang="en-US"/>
              <a:pPr>
                <a:defRPr/>
              </a:pPr>
              <a:t>‹#›</a:t>
            </a:fld>
            <a:endParaRPr lang="en-US" altLang="ko-K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905000"/>
            <a:ext cx="3927475"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18075" y="1905000"/>
            <a:ext cx="3927475"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sldNum" sz="quarter" idx="10"/>
          </p:nvPr>
        </p:nvSpPr>
        <p:spPr>
          <a:ln/>
        </p:spPr>
        <p:txBody>
          <a:bodyPr/>
          <a:lstStyle>
            <a:lvl1pPr>
              <a:defRPr/>
            </a:lvl1pPr>
          </a:lstStyle>
          <a:p>
            <a:pPr>
              <a:defRPr/>
            </a:pPr>
            <a:fld id="{55B10009-9FC5-4A8E-827A-47333E3AB78C}" type="slidenum">
              <a:rPr lang="ko-KR" altLang="en-US"/>
              <a:pPr>
                <a:defRPr/>
              </a:pPr>
              <a:t>‹#›</a:t>
            </a:fld>
            <a:endParaRPr lang="en-US" altLang="ko-K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p:cNvSpPr>
            <a:spLocks noGrp="1" noChangeArrowheads="1"/>
          </p:cNvSpPr>
          <p:nvPr>
            <p:ph type="sldNum" sz="quarter" idx="10"/>
          </p:nvPr>
        </p:nvSpPr>
        <p:spPr>
          <a:ln/>
        </p:spPr>
        <p:txBody>
          <a:bodyPr/>
          <a:lstStyle>
            <a:lvl1pPr>
              <a:defRPr/>
            </a:lvl1pPr>
          </a:lstStyle>
          <a:p>
            <a:pPr>
              <a:defRPr/>
            </a:pPr>
            <a:fld id="{4F4FA878-E5BC-44F4-BBD1-BB2074F63D8D}" type="slidenum">
              <a:rPr lang="ko-KR" altLang="en-US"/>
              <a:pPr>
                <a:defRPr/>
              </a:pPr>
              <a:t>‹#›</a:t>
            </a:fld>
            <a:endParaRPr lang="en-US" altLang="ko-K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905000"/>
            <a:ext cx="8385175" cy="1022350"/>
          </a:xfrm>
        </p:spPr>
        <p:txBody>
          <a:bodyPr/>
          <a:lstStyle>
            <a:lvl1pPr algn="ctr">
              <a:defRPr sz="4400">
                <a:solidFill>
                  <a:schemeClr val="tx1"/>
                </a:solidFill>
                <a:latin typeface="Neutra Text" pitchFamily="50" charset="0"/>
              </a:defRPr>
            </a:lvl1pPr>
          </a:lstStyle>
          <a:p>
            <a:r>
              <a:rPr lang="en-US" dirty="0"/>
              <a:t>Click to edit Master title style</a:t>
            </a: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sldNum" sz="quarter" idx="10"/>
          </p:nvPr>
        </p:nvSpPr>
        <p:spPr>
          <a:ln/>
        </p:spPr>
        <p:txBody>
          <a:bodyPr/>
          <a:lstStyle>
            <a:lvl1pPr>
              <a:defRPr/>
            </a:lvl1pPr>
          </a:lstStyle>
          <a:p>
            <a:pPr>
              <a:defRPr/>
            </a:pPr>
            <a:fld id="{399A6864-173C-4D16-BA3D-B16152B920C5}" type="slidenum">
              <a:rPr lang="ko-KR" altLang="en-US"/>
              <a:pPr>
                <a:defRPr/>
              </a:pPr>
              <a:t>‹#›</a:t>
            </a:fld>
            <a:endParaRPr lang="en-US" altLang="ko-K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sldNum" sz="quarter" idx="10"/>
          </p:nvPr>
        </p:nvSpPr>
        <p:spPr>
          <a:ln/>
        </p:spPr>
        <p:txBody>
          <a:bodyPr/>
          <a:lstStyle>
            <a:lvl1pPr>
              <a:defRPr/>
            </a:lvl1pPr>
          </a:lstStyle>
          <a:p>
            <a:pPr>
              <a:defRPr/>
            </a:pPr>
            <a:fld id="{3CF248DF-0626-4B39-B96F-6BE99DAF17D4}" type="slidenum">
              <a:rPr lang="ko-KR" altLang="en-US"/>
              <a:pPr>
                <a:defRPr/>
              </a:pPr>
              <a:t>‹#›</a:t>
            </a:fld>
            <a:endParaRPr lang="en-US" altLang="ko-K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sldNum" sz="quarter" idx="10"/>
          </p:nvPr>
        </p:nvSpPr>
        <p:spPr>
          <a:ln/>
        </p:spPr>
        <p:txBody>
          <a:bodyPr/>
          <a:lstStyle>
            <a:lvl1pPr>
              <a:defRPr/>
            </a:lvl1pPr>
          </a:lstStyle>
          <a:p>
            <a:pPr>
              <a:defRPr/>
            </a:pPr>
            <a:fld id="{E9A15402-CD9A-41A1-BC64-F02B4E6684C8}" type="slidenum">
              <a:rPr lang="ko-KR" altLang="en-US"/>
              <a:pPr>
                <a:defRPr/>
              </a:pPr>
              <a:t>‹#›</a:t>
            </a:fld>
            <a:endParaRPr lang="en-US" altLang="ko-K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sldNum" sz="quarter" idx="4"/>
          </p:nvPr>
        </p:nvSpPr>
        <p:spPr bwMode="auto">
          <a:xfrm>
            <a:off x="8077200" y="6513513"/>
            <a:ext cx="762000" cy="2746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smtClean="0">
                <a:solidFill>
                  <a:schemeClr val="accent2"/>
                </a:solidFill>
                <a:latin typeface="Neutra Text" pitchFamily="50" charset="0"/>
                <a:ea typeface="Gulim" pitchFamily="34" charset="-127"/>
              </a:defRPr>
            </a:lvl1pPr>
          </a:lstStyle>
          <a:p>
            <a:pPr>
              <a:defRPr/>
            </a:pPr>
            <a:fld id="{3784EEC4-B812-47FF-A1BD-8D657C2710E3}" type="slidenum">
              <a:rPr lang="ko-KR" altLang="en-US"/>
              <a:pPr>
                <a:defRPr/>
              </a:pPr>
              <a:t>‹#›</a:t>
            </a:fld>
            <a:endParaRPr lang="en-US" altLang="ko-KR"/>
          </a:p>
        </p:txBody>
      </p:sp>
      <p:sp>
        <p:nvSpPr>
          <p:cNvPr id="1027" name="Rectangle 3"/>
          <p:cNvSpPr>
            <a:spLocks noGrp="1" noRot="1" noChangeArrowheads="1"/>
          </p:cNvSpPr>
          <p:nvPr>
            <p:ph type="title"/>
          </p:nvPr>
        </p:nvSpPr>
        <p:spPr bwMode="auto">
          <a:xfrm>
            <a:off x="457200" y="528638"/>
            <a:ext cx="8385175" cy="10223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ko-KR"/>
              <a:t>Click to edit Master title style</a:t>
            </a:r>
          </a:p>
        </p:txBody>
      </p:sp>
      <p:sp>
        <p:nvSpPr>
          <p:cNvPr id="1028" name="Rectangle 4"/>
          <p:cNvSpPr>
            <a:spLocks noGrp="1" noRot="1" noChangeArrowheads="1"/>
          </p:cNvSpPr>
          <p:nvPr>
            <p:ph type="body" idx="1"/>
          </p:nvPr>
        </p:nvSpPr>
        <p:spPr bwMode="auto">
          <a:xfrm>
            <a:off x="838200" y="1905000"/>
            <a:ext cx="800735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p>
        </p:txBody>
      </p:sp>
      <p:sp>
        <p:nvSpPr>
          <p:cNvPr id="3077" name="Arc 5"/>
          <p:cNvSpPr>
            <a:spLocks noChangeAspect="1"/>
          </p:cNvSpPr>
          <p:nvPr/>
        </p:nvSpPr>
        <p:spPr bwMode="auto">
          <a:xfrm>
            <a:off x="8950325" y="-63500"/>
            <a:ext cx="255588" cy="2555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0">
            <a:solidFill>
              <a:srgbClr val="000000"/>
            </a:solidFill>
            <a:round/>
            <a:headEnd/>
            <a:tailEnd/>
          </a:ln>
          <a:effectLst/>
        </p:spPr>
        <p:txBody>
          <a:bodyPr wrap="none" anchor="ctr"/>
          <a:lstStyle/>
          <a:p>
            <a:pPr>
              <a:defRPr/>
            </a:pPr>
            <a:endParaRPr lang="en-US">
              <a:latin typeface="Neutra Text" pitchFamily="50" charset="0"/>
            </a:endParaRPr>
          </a:p>
        </p:txBody>
      </p:sp>
      <p:sp>
        <p:nvSpPr>
          <p:cNvPr id="3078" name="Arc 6"/>
          <p:cNvSpPr>
            <a:spLocks noChangeAspect="1"/>
          </p:cNvSpPr>
          <p:nvPr/>
        </p:nvSpPr>
        <p:spPr bwMode="auto">
          <a:xfrm rot="16200000">
            <a:off x="-63500" y="-61913"/>
            <a:ext cx="255588" cy="2555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0">
            <a:solidFill>
              <a:srgbClr val="000000"/>
            </a:solidFill>
            <a:round/>
            <a:headEnd/>
            <a:tailEnd/>
          </a:ln>
          <a:effectLst/>
        </p:spPr>
        <p:txBody>
          <a:bodyPr wrap="none" anchor="ctr"/>
          <a:lstStyle/>
          <a:p>
            <a:pPr>
              <a:defRPr/>
            </a:pPr>
            <a:endParaRPr lang="en-US">
              <a:latin typeface="Neutra Text" pitchFamily="50" charset="0"/>
            </a:endParaRPr>
          </a:p>
        </p:txBody>
      </p:sp>
      <p:sp>
        <p:nvSpPr>
          <p:cNvPr id="3079" name="Arc 7"/>
          <p:cNvSpPr>
            <a:spLocks noChangeAspect="1"/>
          </p:cNvSpPr>
          <p:nvPr/>
        </p:nvSpPr>
        <p:spPr bwMode="auto">
          <a:xfrm rot="10800000">
            <a:off x="-63500" y="6667500"/>
            <a:ext cx="255588" cy="2555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0">
            <a:solidFill>
              <a:srgbClr val="000000"/>
            </a:solidFill>
            <a:round/>
            <a:headEnd/>
            <a:tailEnd/>
          </a:ln>
          <a:effectLst/>
        </p:spPr>
        <p:txBody>
          <a:bodyPr wrap="none" anchor="ctr"/>
          <a:lstStyle/>
          <a:p>
            <a:pPr>
              <a:defRPr/>
            </a:pPr>
            <a:endParaRPr lang="en-US">
              <a:latin typeface="Neutra Text" pitchFamily="50" charset="0"/>
            </a:endParaRPr>
          </a:p>
        </p:txBody>
      </p:sp>
      <p:sp>
        <p:nvSpPr>
          <p:cNvPr id="3080" name="Arc 8"/>
          <p:cNvSpPr>
            <a:spLocks noChangeAspect="1"/>
          </p:cNvSpPr>
          <p:nvPr/>
        </p:nvSpPr>
        <p:spPr bwMode="auto">
          <a:xfrm rot="5400000">
            <a:off x="8950325" y="6664325"/>
            <a:ext cx="255588" cy="2555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0">
            <a:solidFill>
              <a:srgbClr val="000000"/>
            </a:solidFill>
            <a:round/>
            <a:headEnd/>
            <a:tailEnd/>
          </a:ln>
          <a:effectLst/>
        </p:spPr>
        <p:txBody>
          <a:bodyPr wrap="none" anchor="ctr"/>
          <a:lstStyle/>
          <a:p>
            <a:pPr>
              <a:defRPr/>
            </a:pPr>
            <a:endParaRPr lang="en-US">
              <a:latin typeface="Neutra Text" pitchFamily="50" charset="0"/>
            </a:endParaRPr>
          </a:p>
        </p:txBody>
      </p:sp>
    </p:spTree>
  </p:cSld>
  <p:clrMap bg1="dk2" tx1="lt1" bg2="dk1" tx2="lt2" accent1="accent1" accent2="accent2" accent3="accent3" accent4="accent4" accent5="accent5" accent6="accent6" hlink="hlink" folHlink="folHlink"/>
  <p:sldLayoutIdLst>
    <p:sldLayoutId id="2147483975" r:id="rId1"/>
    <p:sldLayoutId id="2147483966" r:id="rId2"/>
    <p:sldLayoutId id="2147483967" r:id="rId3"/>
    <p:sldLayoutId id="2147483968" r:id="rId4"/>
    <p:sldLayoutId id="2147483969" r:id="rId5"/>
    <p:sldLayoutId id="2147483976" r:id="rId6"/>
    <p:sldLayoutId id="2147483970" r:id="rId7"/>
    <p:sldLayoutId id="2147483971" r:id="rId8"/>
    <p:sldLayoutId id="2147483972" r:id="rId9"/>
    <p:sldLayoutId id="2147483973" r:id="rId10"/>
    <p:sldLayoutId id="2147483974" r:id="rId11"/>
  </p:sldLayoutIdLst>
  <p:transition>
    <p:fade/>
  </p:transition>
  <p:txStyles>
    <p:titleStyle>
      <a:lvl1pPr algn="l" rtl="0" eaLnBrk="0" fontAlgn="base" hangingPunct="0">
        <a:spcBef>
          <a:spcPct val="0"/>
        </a:spcBef>
        <a:spcAft>
          <a:spcPct val="0"/>
        </a:spcAft>
        <a:defRPr sz="3800" b="1">
          <a:solidFill>
            <a:schemeClr val="tx2"/>
          </a:solidFill>
          <a:latin typeface="__"/>
          <a:ea typeface="ＭＳ Ｐゴシック" pitchFamily="34" charset="-128"/>
          <a:cs typeface="+mj-cs"/>
        </a:defRPr>
      </a:lvl1pPr>
      <a:lvl2pPr algn="l" rtl="0" eaLnBrk="0" fontAlgn="base" hangingPunct="0">
        <a:spcBef>
          <a:spcPct val="0"/>
        </a:spcBef>
        <a:spcAft>
          <a:spcPct val="0"/>
        </a:spcAft>
        <a:defRPr sz="3800" b="1">
          <a:solidFill>
            <a:schemeClr val="tx2"/>
          </a:solidFill>
          <a:latin typeface="__" charset="0"/>
          <a:ea typeface="ＭＳ Ｐゴシック" pitchFamily="34" charset="-128"/>
        </a:defRPr>
      </a:lvl2pPr>
      <a:lvl3pPr algn="l" rtl="0" eaLnBrk="0" fontAlgn="base" hangingPunct="0">
        <a:spcBef>
          <a:spcPct val="0"/>
        </a:spcBef>
        <a:spcAft>
          <a:spcPct val="0"/>
        </a:spcAft>
        <a:defRPr sz="3800" b="1">
          <a:solidFill>
            <a:schemeClr val="tx2"/>
          </a:solidFill>
          <a:latin typeface="__" charset="0"/>
          <a:ea typeface="ＭＳ Ｐゴシック" pitchFamily="34" charset="-128"/>
        </a:defRPr>
      </a:lvl3pPr>
      <a:lvl4pPr algn="l" rtl="0" eaLnBrk="0" fontAlgn="base" hangingPunct="0">
        <a:spcBef>
          <a:spcPct val="0"/>
        </a:spcBef>
        <a:spcAft>
          <a:spcPct val="0"/>
        </a:spcAft>
        <a:defRPr sz="3800" b="1">
          <a:solidFill>
            <a:schemeClr val="tx2"/>
          </a:solidFill>
          <a:latin typeface="__" charset="0"/>
          <a:ea typeface="ＭＳ Ｐゴシック" pitchFamily="34" charset="-128"/>
        </a:defRPr>
      </a:lvl4pPr>
      <a:lvl5pPr algn="l" rtl="0" eaLnBrk="0" fontAlgn="base" hangingPunct="0">
        <a:spcBef>
          <a:spcPct val="0"/>
        </a:spcBef>
        <a:spcAft>
          <a:spcPct val="0"/>
        </a:spcAft>
        <a:defRPr sz="3800" b="1">
          <a:solidFill>
            <a:schemeClr val="tx2"/>
          </a:solidFill>
          <a:latin typeface="__" charset="0"/>
          <a:ea typeface="ＭＳ Ｐゴシック" pitchFamily="34" charset="-128"/>
        </a:defRPr>
      </a:lvl5pPr>
      <a:lvl6pPr marL="457200" algn="l" rtl="0" fontAlgn="base">
        <a:spcBef>
          <a:spcPct val="0"/>
        </a:spcBef>
        <a:spcAft>
          <a:spcPct val="0"/>
        </a:spcAft>
        <a:defRPr sz="3800" b="1">
          <a:solidFill>
            <a:schemeClr val="tx2"/>
          </a:solidFill>
          <a:latin typeface="Georgia" pitchFamily="18" charset="0"/>
        </a:defRPr>
      </a:lvl6pPr>
      <a:lvl7pPr marL="914400" algn="l" rtl="0" fontAlgn="base">
        <a:spcBef>
          <a:spcPct val="0"/>
        </a:spcBef>
        <a:spcAft>
          <a:spcPct val="0"/>
        </a:spcAft>
        <a:defRPr sz="3800" b="1">
          <a:solidFill>
            <a:schemeClr val="tx2"/>
          </a:solidFill>
          <a:latin typeface="Georgia" pitchFamily="18" charset="0"/>
        </a:defRPr>
      </a:lvl7pPr>
      <a:lvl8pPr marL="1371600" algn="l" rtl="0" fontAlgn="base">
        <a:spcBef>
          <a:spcPct val="0"/>
        </a:spcBef>
        <a:spcAft>
          <a:spcPct val="0"/>
        </a:spcAft>
        <a:defRPr sz="3800" b="1">
          <a:solidFill>
            <a:schemeClr val="tx2"/>
          </a:solidFill>
          <a:latin typeface="Georgia" pitchFamily="18" charset="0"/>
        </a:defRPr>
      </a:lvl8pPr>
      <a:lvl9pPr marL="1828800" algn="l" rtl="0" fontAlgn="base">
        <a:spcBef>
          <a:spcPct val="0"/>
        </a:spcBef>
        <a:spcAft>
          <a:spcPct val="0"/>
        </a:spcAft>
        <a:defRPr sz="3800" b="1">
          <a:solidFill>
            <a:schemeClr val="tx2"/>
          </a:solidFill>
          <a:latin typeface="Georgia" pitchFamily="18" charset="0"/>
        </a:defRPr>
      </a:lvl9pPr>
    </p:titleStyle>
    <p:bodyStyle>
      <a:lvl1pPr marL="292100" indent="-292100" algn="l" rtl="0" eaLnBrk="0" fontAlgn="base" hangingPunct="0">
        <a:spcBef>
          <a:spcPct val="20000"/>
        </a:spcBef>
        <a:spcAft>
          <a:spcPct val="0"/>
        </a:spcAft>
        <a:buClr>
          <a:schemeClr val="hlink"/>
        </a:buClr>
        <a:buFont typeface="Wingdings" pitchFamily="2" charset="2"/>
        <a:buChar char=""/>
        <a:defRPr sz="3200">
          <a:solidFill>
            <a:schemeClr val="tx1"/>
          </a:solidFill>
          <a:latin typeface="__"/>
          <a:ea typeface="ＭＳ Ｐゴシック" pitchFamily="34" charset="-128"/>
          <a:cs typeface="+mn-cs"/>
        </a:defRPr>
      </a:lvl1pPr>
      <a:lvl2pPr marL="685800" indent="-228600" algn="l" rtl="0" eaLnBrk="0" fontAlgn="base" hangingPunct="0">
        <a:spcBef>
          <a:spcPct val="20000"/>
        </a:spcBef>
        <a:spcAft>
          <a:spcPct val="0"/>
        </a:spcAft>
        <a:buClr>
          <a:schemeClr val="accent2"/>
        </a:buClr>
        <a:buFont typeface="Wingdings" pitchFamily="2" charset="2"/>
        <a:buChar char=""/>
        <a:defRPr sz="2800">
          <a:solidFill>
            <a:schemeClr val="tx1"/>
          </a:solidFill>
          <a:latin typeface="__"/>
          <a:ea typeface="ＭＳ Ｐゴシック" pitchFamily="-65" charset="-128"/>
        </a:defRPr>
      </a:lvl2pPr>
      <a:lvl3pPr marL="1092200" indent="-177800" algn="l" rtl="0" eaLnBrk="0" fontAlgn="base" hangingPunct="0">
        <a:spcBef>
          <a:spcPct val="20000"/>
        </a:spcBef>
        <a:spcAft>
          <a:spcPct val="0"/>
        </a:spcAft>
        <a:buClr>
          <a:schemeClr val="hlink"/>
        </a:buClr>
        <a:buFont typeface="Wingdings" pitchFamily="2" charset="2"/>
        <a:buChar char=""/>
        <a:defRPr sz="2400">
          <a:solidFill>
            <a:schemeClr val="tx1"/>
          </a:solidFill>
          <a:latin typeface="__"/>
          <a:ea typeface="ＭＳ Ｐゴシック" pitchFamily="-65" charset="-128"/>
        </a:defRPr>
      </a:lvl3pPr>
      <a:lvl4pPr marL="1549400" indent="-177800" algn="l" rtl="0" eaLnBrk="0" fontAlgn="base" hangingPunct="0">
        <a:spcBef>
          <a:spcPct val="20000"/>
        </a:spcBef>
        <a:spcAft>
          <a:spcPct val="0"/>
        </a:spcAft>
        <a:buClr>
          <a:schemeClr val="accent2"/>
        </a:buClr>
        <a:buFont typeface="Wingdings" pitchFamily="2" charset="2"/>
        <a:buChar char=""/>
        <a:defRPr sz="2000">
          <a:solidFill>
            <a:schemeClr val="tx1"/>
          </a:solidFill>
          <a:latin typeface="__"/>
          <a:ea typeface="ＭＳ Ｐゴシック" pitchFamily="-65" charset="-128"/>
        </a:defRPr>
      </a:lvl4pPr>
      <a:lvl5pPr marL="2006600" indent="-177800" algn="l" rtl="0" eaLnBrk="0" fontAlgn="base" hangingPunct="0">
        <a:spcBef>
          <a:spcPct val="20000"/>
        </a:spcBef>
        <a:spcAft>
          <a:spcPct val="0"/>
        </a:spcAft>
        <a:buClr>
          <a:schemeClr val="hlink"/>
        </a:buClr>
        <a:buFont typeface="Wingdings" pitchFamily="2" charset="2"/>
        <a:buChar char=""/>
        <a:defRPr sz="2000">
          <a:solidFill>
            <a:schemeClr val="tx1"/>
          </a:solidFill>
          <a:latin typeface="__"/>
          <a:ea typeface="ＭＳ Ｐゴシック" pitchFamily="-65" charset="-128"/>
        </a:defRPr>
      </a:lvl5pPr>
      <a:lvl6pPr marL="2463800" indent="-177800" algn="l" rtl="0" fontAlgn="base">
        <a:spcBef>
          <a:spcPct val="20000"/>
        </a:spcBef>
        <a:spcAft>
          <a:spcPct val="0"/>
        </a:spcAft>
        <a:buClr>
          <a:schemeClr val="hlink"/>
        </a:buClr>
        <a:buFont typeface="Wingdings" pitchFamily="2" charset="2"/>
        <a:buChar char=""/>
        <a:defRPr sz="2000">
          <a:solidFill>
            <a:schemeClr val="tx1"/>
          </a:solidFill>
          <a:latin typeface="+mn-lt"/>
        </a:defRPr>
      </a:lvl6pPr>
      <a:lvl7pPr marL="2921000" indent="-177800" algn="l" rtl="0" fontAlgn="base">
        <a:spcBef>
          <a:spcPct val="20000"/>
        </a:spcBef>
        <a:spcAft>
          <a:spcPct val="0"/>
        </a:spcAft>
        <a:buClr>
          <a:schemeClr val="hlink"/>
        </a:buClr>
        <a:buFont typeface="Wingdings" pitchFamily="2" charset="2"/>
        <a:buChar char=""/>
        <a:defRPr sz="2000">
          <a:solidFill>
            <a:schemeClr val="tx1"/>
          </a:solidFill>
          <a:latin typeface="+mn-lt"/>
        </a:defRPr>
      </a:lvl7pPr>
      <a:lvl8pPr marL="3378200" indent="-177800" algn="l" rtl="0" fontAlgn="base">
        <a:spcBef>
          <a:spcPct val="20000"/>
        </a:spcBef>
        <a:spcAft>
          <a:spcPct val="0"/>
        </a:spcAft>
        <a:buClr>
          <a:schemeClr val="hlink"/>
        </a:buClr>
        <a:buFont typeface="Wingdings" pitchFamily="2" charset="2"/>
        <a:buChar char=""/>
        <a:defRPr sz="2000">
          <a:solidFill>
            <a:schemeClr val="tx1"/>
          </a:solidFill>
          <a:latin typeface="+mn-lt"/>
        </a:defRPr>
      </a:lvl8pPr>
      <a:lvl9pPr marL="3835400" indent="-177800" algn="l" rtl="0" fontAlgn="base">
        <a:spcBef>
          <a:spcPct val="20000"/>
        </a:spcBef>
        <a:spcAft>
          <a:spcPct val="0"/>
        </a:spcAft>
        <a:buClr>
          <a:schemeClr val="hlink"/>
        </a:buClr>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3"/>
          <p:cNvSpPr txBox="1">
            <a:spLocks noChangeArrowheads="1"/>
          </p:cNvSpPr>
          <p:nvPr/>
        </p:nvSpPr>
        <p:spPr bwMode="auto">
          <a:xfrm>
            <a:off x="304800" y="5562600"/>
            <a:ext cx="3048000" cy="492125"/>
          </a:xfrm>
          <a:prstGeom prst="rect">
            <a:avLst/>
          </a:prstGeom>
          <a:solidFill>
            <a:srgbClr val="B20612">
              <a:alpha val="50195"/>
            </a:srgbClr>
          </a:solidFill>
          <a:ln w="9525">
            <a:noFill/>
            <a:miter lim="800000"/>
            <a:headEnd/>
            <a:tailEnd/>
          </a:ln>
        </p:spPr>
        <p:txBody>
          <a:bodyPr>
            <a:spAutoFit/>
          </a:bodyPr>
          <a:lstStyle/>
          <a:p>
            <a:pPr>
              <a:spcBef>
                <a:spcPct val="50000"/>
              </a:spcBef>
            </a:pPr>
            <a:r>
              <a:rPr lang="en-US" altLang="ko-KR" sz="2600" i="1">
                <a:latin typeface="Neutra Text" pitchFamily="50" charset="0"/>
                <a:ea typeface="Gulim" pitchFamily="34" charset="-127"/>
              </a:rPr>
              <a:t>30 September 2008</a:t>
            </a:r>
          </a:p>
        </p:txBody>
      </p:sp>
      <p:sp>
        <p:nvSpPr>
          <p:cNvPr id="4099" name="Text Box 5"/>
          <p:cNvSpPr txBox="1">
            <a:spLocks noChangeArrowheads="1"/>
          </p:cNvSpPr>
          <p:nvPr/>
        </p:nvSpPr>
        <p:spPr bwMode="auto">
          <a:xfrm>
            <a:off x="157163" y="1803400"/>
            <a:ext cx="8529637" cy="992188"/>
          </a:xfrm>
          <a:prstGeom prst="rect">
            <a:avLst/>
          </a:prstGeom>
          <a:solidFill>
            <a:srgbClr val="B20612">
              <a:alpha val="50195"/>
            </a:srgbClr>
          </a:solidFill>
          <a:ln w="9525">
            <a:noFill/>
            <a:miter lim="800000"/>
            <a:headEnd/>
            <a:tailEnd/>
          </a:ln>
        </p:spPr>
        <p:txBody>
          <a:bodyPr>
            <a:spAutoFit/>
          </a:bodyPr>
          <a:lstStyle/>
          <a:p>
            <a:pPr>
              <a:lnSpc>
                <a:spcPct val="90000"/>
              </a:lnSpc>
            </a:pPr>
            <a:r>
              <a:rPr lang="en-US" altLang="ko-KR" sz="6500" b="1">
                <a:latin typeface="Neutra Text" pitchFamily="50" charset="0"/>
                <a:ea typeface="Gulim" pitchFamily="34" charset="-127"/>
              </a:rPr>
              <a:t>Discovery</a:t>
            </a:r>
          </a:p>
        </p:txBody>
      </p:sp>
      <p:sp>
        <p:nvSpPr>
          <p:cNvPr id="4100" name="Arc 10"/>
          <p:cNvSpPr>
            <a:spLocks noChangeAspect="1"/>
          </p:cNvSpPr>
          <p:nvPr/>
        </p:nvSpPr>
        <p:spPr bwMode="auto">
          <a:xfrm rot="5400000">
            <a:off x="8950325" y="6664325"/>
            <a:ext cx="255588" cy="255588"/>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0">
            <a:solidFill>
              <a:srgbClr val="000000"/>
            </a:solidFill>
            <a:round/>
            <a:headEnd/>
            <a:tailEnd/>
          </a:ln>
        </p:spPr>
        <p:txBody>
          <a:bodyPr wrap="none" anchor="ctr"/>
          <a:lstStyle/>
          <a:p>
            <a:endParaRPr lang="en-US"/>
          </a:p>
        </p:txBody>
      </p:sp>
      <p:sp>
        <p:nvSpPr>
          <p:cNvPr id="4101" name="TextBox 9"/>
          <p:cNvSpPr txBox="1">
            <a:spLocks noChangeArrowheads="1"/>
          </p:cNvSpPr>
          <p:nvPr/>
        </p:nvSpPr>
        <p:spPr bwMode="auto">
          <a:xfrm>
            <a:off x="152400" y="3733800"/>
            <a:ext cx="5867400" cy="1323975"/>
          </a:xfrm>
          <a:prstGeom prst="rect">
            <a:avLst/>
          </a:prstGeom>
          <a:solidFill>
            <a:srgbClr val="B20612">
              <a:alpha val="50195"/>
            </a:srgbClr>
          </a:solidFill>
          <a:ln w="9525">
            <a:noFill/>
            <a:miter lim="800000"/>
            <a:headEnd/>
            <a:tailEnd/>
          </a:ln>
        </p:spPr>
        <p:txBody>
          <a:bodyPr>
            <a:spAutoFit/>
          </a:bodyPr>
          <a:lstStyle/>
          <a:p>
            <a:r>
              <a:rPr lang="en-US" altLang="ko-KR" sz="3600" b="1">
                <a:solidFill>
                  <a:srgbClr val="FFFFFF"/>
                </a:solidFill>
                <a:latin typeface="Neutra Text" pitchFamily="50" charset="0"/>
                <a:ea typeface="Gulim" pitchFamily="34" charset="-127"/>
              </a:rPr>
              <a:t>Scott Klemmer</a:t>
            </a:r>
            <a:br>
              <a:rPr lang="en-US" altLang="ko-KR" sz="3600" b="1">
                <a:solidFill>
                  <a:srgbClr val="FFFFFF"/>
                </a:solidFill>
                <a:latin typeface="Neutra Text" pitchFamily="50" charset="0"/>
                <a:ea typeface="Gulim" pitchFamily="34" charset="-127"/>
              </a:rPr>
            </a:br>
            <a:r>
              <a:rPr lang="en-US" altLang="ko-KR" sz="2600" b="1">
                <a:solidFill>
                  <a:srgbClr val="FFFFFF"/>
                </a:solidFill>
                <a:latin typeface="Neutra Text SC" pitchFamily="50" charset="0"/>
                <a:ea typeface="Gulim" pitchFamily="34" charset="-127"/>
              </a:rPr>
              <a:t>ta</a:t>
            </a:r>
            <a:r>
              <a:rPr lang="en-US" altLang="ko-KR" sz="2600" b="1">
                <a:solidFill>
                  <a:srgbClr val="FFFFFF"/>
                </a:solidFill>
                <a:latin typeface="Neutra Text" pitchFamily="50" charset="0"/>
                <a:ea typeface="Gulim" pitchFamily="34" charset="-127"/>
              </a:rPr>
              <a:t>s:  </a:t>
            </a:r>
            <a:r>
              <a:rPr lang="en-US" sz="1800" b="1">
                <a:solidFill>
                  <a:srgbClr val="FFFFFF"/>
                </a:solidFill>
                <a:latin typeface="Neutra Text" pitchFamily="50" charset="0"/>
              </a:rPr>
              <a:t>Amal Dar Aziz, Mike Krieger, Ranjitha Kumar, Steve Marmon, Neema Moraveji, Neil Patel</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Rot="1" noChangeArrowheads="1"/>
          </p:cNvSpPr>
          <p:nvPr>
            <p:ph type="title"/>
          </p:nvPr>
        </p:nvSpPr>
        <p:spPr/>
        <p:txBody>
          <a:bodyPr/>
          <a:lstStyle/>
          <a:p>
            <a:pPr eaLnBrk="1" hangingPunct="1"/>
            <a:r>
              <a:rPr lang="en-US"/>
              <a:t>What is Context?</a:t>
            </a:r>
          </a:p>
        </p:txBody>
      </p:sp>
      <p:sp>
        <p:nvSpPr>
          <p:cNvPr id="15363" name="Rectangle 3"/>
          <p:cNvSpPr>
            <a:spLocks noGrp="1" noRot="1" noChangeArrowheads="1"/>
          </p:cNvSpPr>
          <p:nvPr>
            <p:ph type="body" idx="1"/>
          </p:nvPr>
        </p:nvSpPr>
        <p:spPr/>
        <p:txBody>
          <a:bodyPr/>
          <a:lstStyle/>
          <a:p>
            <a:pPr eaLnBrk="1" hangingPunct="1"/>
            <a:r>
              <a:rPr lang="en-US"/>
              <a:t>Activity in its actual place</a:t>
            </a:r>
          </a:p>
          <a:p>
            <a:pPr eaLnBrk="1" hangingPunct="1"/>
            <a:r>
              <a:rPr lang="en-US"/>
              <a:t>Artifacts and tools</a:t>
            </a:r>
          </a:p>
          <a:p>
            <a:pPr eaLnBrk="1" hangingPunct="1"/>
            <a:r>
              <a:rPr lang="en-US"/>
              <a:t>The ecology around it</a:t>
            </a: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rrowheads="1"/>
          </p:cNvSpPr>
          <p:nvPr>
            <p:ph type="title"/>
          </p:nvPr>
        </p:nvSpPr>
        <p:spPr/>
        <p:txBody>
          <a:bodyPr/>
          <a:lstStyle/>
          <a:p>
            <a:pPr eaLnBrk="1" hangingPunct="1"/>
            <a:r>
              <a:rPr lang="en-US"/>
              <a:t>How to perform Contextual Inquiry?</a:t>
            </a:r>
          </a:p>
        </p:txBody>
      </p:sp>
      <p:sp>
        <p:nvSpPr>
          <p:cNvPr id="16387" name="Rectangle 3"/>
          <p:cNvSpPr>
            <a:spLocks noGrp="1" noRot="1" noChangeArrowheads="1"/>
          </p:cNvSpPr>
          <p:nvPr>
            <p:ph type="body" idx="1"/>
          </p:nvPr>
        </p:nvSpPr>
        <p:spPr/>
        <p:txBody>
          <a:bodyPr/>
          <a:lstStyle/>
          <a:p>
            <a:pPr eaLnBrk="1" hangingPunct="1"/>
            <a:r>
              <a:rPr lang="en-US" sz="3200"/>
              <a:t>Set up a partnership with the people to be observed</a:t>
            </a:r>
          </a:p>
          <a:p>
            <a:pPr eaLnBrk="1" hangingPunct="1"/>
            <a:r>
              <a:rPr lang="en-US" sz="3200"/>
              <a:t>Be taught the steps in the process</a:t>
            </a:r>
          </a:p>
          <a:p>
            <a:pPr eaLnBrk="1" hangingPunct="1"/>
            <a:r>
              <a:rPr lang="en-US" sz="3200"/>
              <a:t>Observe all of the practices</a:t>
            </a:r>
          </a:p>
          <a:p>
            <a:pPr eaLnBrk="1" hangingPunct="1"/>
            <a:r>
              <a:rPr lang="en-US" sz="3200"/>
              <a:t>Validate what you are observing with those observed as you go along</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rrowheads="1"/>
          </p:cNvSpPr>
          <p:nvPr>
            <p:ph type="title"/>
          </p:nvPr>
        </p:nvSpPr>
        <p:spPr/>
        <p:txBody>
          <a:bodyPr/>
          <a:lstStyle/>
          <a:p>
            <a:pPr eaLnBrk="1" hangingPunct="1"/>
            <a:r>
              <a:rPr lang="en-US"/>
              <a:t>How to record a contextual inquiry</a:t>
            </a:r>
          </a:p>
        </p:txBody>
      </p:sp>
      <p:sp>
        <p:nvSpPr>
          <p:cNvPr id="17411" name="Rectangle 3"/>
          <p:cNvSpPr>
            <a:spLocks noGrp="1" noRot="1" noChangeArrowheads="1"/>
          </p:cNvSpPr>
          <p:nvPr>
            <p:ph type="body" idx="1"/>
          </p:nvPr>
        </p:nvSpPr>
        <p:spPr/>
        <p:txBody>
          <a:bodyPr/>
          <a:lstStyle/>
          <a:p>
            <a:pPr eaLnBrk="1" hangingPunct="1"/>
            <a:r>
              <a:rPr lang="en-US"/>
              <a:t>Notes</a:t>
            </a:r>
          </a:p>
          <a:p>
            <a:pPr eaLnBrk="1" hangingPunct="1"/>
            <a:r>
              <a:rPr lang="en-US"/>
              <a:t>Camera</a:t>
            </a:r>
          </a:p>
          <a:p>
            <a:pPr eaLnBrk="1" hangingPunct="1"/>
            <a:r>
              <a:rPr lang="en-US"/>
              <a:t>Action</a:t>
            </a: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rrowheads="1"/>
          </p:cNvSpPr>
          <p:nvPr>
            <p:ph type="title"/>
          </p:nvPr>
        </p:nvSpPr>
        <p:spPr/>
        <p:txBody>
          <a:bodyPr/>
          <a:lstStyle/>
          <a:p>
            <a:pPr eaLnBrk="1" hangingPunct="1"/>
            <a:r>
              <a:rPr lang="en-US"/>
              <a:t>Discovery is the root of design</a:t>
            </a:r>
          </a:p>
        </p:txBody>
      </p:sp>
      <p:sp>
        <p:nvSpPr>
          <p:cNvPr id="18435" name="Rectangle 3"/>
          <p:cNvSpPr>
            <a:spLocks noGrp="1" noRot="1" noChangeArrowheads="1"/>
          </p:cNvSpPr>
          <p:nvPr>
            <p:ph type="body" idx="1"/>
          </p:nvPr>
        </p:nvSpPr>
        <p:spPr>
          <a:xfrm>
            <a:off x="838200" y="1905000"/>
            <a:ext cx="4114800" cy="4495800"/>
          </a:xfrm>
        </p:spPr>
        <p:txBody>
          <a:bodyPr/>
          <a:lstStyle/>
          <a:p>
            <a:pPr marL="609600" indent="-609600" eaLnBrk="1" hangingPunct="1">
              <a:buFont typeface="Times" pitchFamily="-65" charset="0"/>
              <a:buAutoNum type="arabicPeriod"/>
            </a:pPr>
            <a:r>
              <a:rPr lang="en-US" b="1"/>
              <a:t>Discovery</a:t>
            </a:r>
            <a:endParaRPr lang="en-US"/>
          </a:p>
          <a:p>
            <a:pPr marL="609600" indent="-609600" eaLnBrk="1" hangingPunct="1">
              <a:buFont typeface="Times" pitchFamily="-65" charset="0"/>
              <a:buAutoNum type="arabicPeriod"/>
            </a:pPr>
            <a:r>
              <a:rPr lang="en-US"/>
              <a:t>Exploration</a:t>
            </a:r>
          </a:p>
          <a:p>
            <a:pPr marL="609600" indent="-609600" eaLnBrk="1" hangingPunct="1">
              <a:buFont typeface="Times" pitchFamily="-65" charset="0"/>
              <a:buAutoNum type="arabicPeriod"/>
            </a:pPr>
            <a:r>
              <a:rPr lang="en-US"/>
              <a:t>Refinement</a:t>
            </a:r>
          </a:p>
          <a:p>
            <a:pPr marL="609600" indent="-609600" eaLnBrk="1" hangingPunct="1">
              <a:buFont typeface="Times" pitchFamily="-65" charset="0"/>
              <a:buAutoNum type="arabicPeriod"/>
            </a:pPr>
            <a:r>
              <a:rPr lang="en-US"/>
              <a:t>Production</a:t>
            </a:r>
            <a:endParaRPr lang="en-US" sz="4400"/>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Rot="1" noChangeArrowheads="1"/>
          </p:cNvSpPr>
          <p:nvPr>
            <p:ph type="title"/>
          </p:nvPr>
        </p:nvSpPr>
        <p:spPr/>
        <p:txBody>
          <a:bodyPr/>
          <a:lstStyle/>
          <a:p>
            <a:pPr eaLnBrk="1" hangingPunct="1"/>
            <a:r>
              <a:rPr lang="en-US"/>
              <a:t>Observation is at the heart of Discovery</a:t>
            </a:r>
          </a:p>
        </p:txBody>
      </p:sp>
      <p:sp>
        <p:nvSpPr>
          <p:cNvPr id="19459" name="Rectangle 3"/>
          <p:cNvSpPr>
            <a:spLocks noGrp="1" noRot="1" noChangeArrowheads="1"/>
          </p:cNvSpPr>
          <p:nvPr>
            <p:ph type="body" idx="1"/>
          </p:nvPr>
        </p:nvSpPr>
        <p:spPr/>
        <p:txBody>
          <a:bodyPr/>
          <a:lstStyle/>
          <a:p>
            <a:pPr marL="609600" indent="-609600" eaLnBrk="1" hangingPunct="1">
              <a:buFont typeface="Times" pitchFamily="-65" charset="0"/>
              <a:buAutoNum type="arabicPeriod"/>
            </a:pPr>
            <a:r>
              <a:rPr lang="en-US"/>
              <a:t>Set goals</a:t>
            </a:r>
          </a:p>
          <a:p>
            <a:pPr marL="609600" indent="-609600" eaLnBrk="1" hangingPunct="1">
              <a:buFont typeface="Times" pitchFamily="-65" charset="0"/>
              <a:buAutoNum type="arabicPeriod"/>
            </a:pPr>
            <a:r>
              <a:rPr lang="en-US" b="1"/>
              <a:t>Observe</a:t>
            </a:r>
            <a:endParaRPr lang="en-US"/>
          </a:p>
          <a:p>
            <a:pPr marL="609600" indent="-609600" eaLnBrk="1" hangingPunct="1">
              <a:buFont typeface="Times" pitchFamily="-65" charset="0"/>
              <a:buAutoNum type="arabicPeriod"/>
            </a:pPr>
            <a:r>
              <a:rPr lang="en-US"/>
              <a:t>Synthesize</a:t>
            </a: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rrowheads="1"/>
          </p:cNvSpPr>
          <p:nvPr>
            <p:ph type="title"/>
          </p:nvPr>
        </p:nvSpPr>
        <p:spPr/>
        <p:txBody>
          <a:bodyPr/>
          <a:lstStyle/>
          <a:p>
            <a:pPr eaLnBrk="1" hangingPunct="1"/>
            <a:r>
              <a:rPr lang="en-US"/>
              <a:t>The Discovery process yields …</a:t>
            </a:r>
          </a:p>
        </p:txBody>
      </p:sp>
      <p:sp>
        <p:nvSpPr>
          <p:cNvPr id="20483" name="Rectangle 3"/>
          <p:cNvSpPr>
            <a:spLocks noGrp="1" noRot="1" noChangeArrowheads="1"/>
          </p:cNvSpPr>
          <p:nvPr>
            <p:ph type="body" idx="1"/>
          </p:nvPr>
        </p:nvSpPr>
        <p:spPr/>
        <p:txBody>
          <a:bodyPr/>
          <a:lstStyle/>
          <a:p>
            <a:pPr marL="609600" indent="-609600" eaLnBrk="1" hangingPunct="1">
              <a:buFont typeface="Times" pitchFamily="-65" charset="0"/>
              <a:buAutoNum type="arabicPeriod"/>
            </a:pPr>
            <a:r>
              <a:rPr lang="en-US"/>
              <a:t>What users do now</a:t>
            </a:r>
          </a:p>
          <a:p>
            <a:pPr marL="609600" indent="-609600" eaLnBrk="1" hangingPunct="1">
              <a:buFont typeface="Times" pitchFamily="-65" charset="0"/>
              <a:buAutoNum type="arabicPeriod"/>
            </a:pPr>
            <a:r>
              <a:rPr lang="en-US"/>
              <a:t>What values do the users have</a:t>
            </a:r>
          </a:p>
          <a:p>
            <a:pPr marL="609600" indent="-609600" eaLnBrk="1" hangingPunct="1">
              <a:buFont typeface="Times" pitchFamily="-65" charset="0"/>
              <a:buAutoNum type="arabicPeriod"/>
            </a:pPr>
            <a:r>
              <a:rPr lang="en-US"/>
              <a:t>How the users activities are embedded in an overall “ecology”</a:t>
            </a: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rrowheads="1"/>
          </p:cNvSpPr>
          <p:nvPr>
            <p:ph type="title"/>
          </p:nvPr>
        </p:nvSpPr>
        <p:spPr/>
        <p:txBody>
          <a:bodyPr/>
          <a:lstStyle/>
          <a:p>
            <a:pPr eaLnBrk="1" hangingPunct="1"/>
            <a:r>
              <a:rPr lang="en-US"/>
              <a:t>Don’t just observe process, observe the practice</a:t>
            </a:r>
          </a:p>
        </p:txBody>
      </p:sp>
      <p:sp>
        <p:nvSpPr>
          <p:cNvPr id="21507" name="Rectangle 3"/>
          <p:cNvSpPr>
            <a:spLocks noGrp="1" noRot="1" noChangeArrowheads="1"/>
          </p:cNvSpPr>
          <p:nvPr>
            <p:ph type="body" idx="1"/>
          </p:nvPr>
        </p:nvSpPr>
        <p:spPr>
          <a:xfrm>
            <a:off x="762000" y="2971800"/>
            <a:ext cx="2133600" cy="2667000"/>
          </a:xfrm>
        </p:spPr>
        <p:txBody>
          <a:bodyPr/>
          <a:lstStyle/>
          <a:p>
            <a:pPr eaLnBrk="1" hangingPunct="1">
              <a:buFont typeface="Wingdings" pitchFamily="2" charset="2"/>
              <a:buNone/>
            </a:pPr>
            <a:r>
              <a:rPr lang="en-US" sz="2400"/>
              <a:t>Process</a:t>
            </a:r>
          </a:p>
          <a:p>
            <a:pPr eaLnBrk="1" hangingPunct="1"/>
            <a:r>
              <a:rPr lang="en-US" sz="2400"/>
              <a:t>Step one</a:t>
            </a:r>
          </a:p>
          <a:p>
            <a:pPr eaLnBrk="1" hangingPunct="1"/>
            <a:r>
              <a:rPr lang="en-US" sz="2400"/>
              <a:t>Step two</a:t>
            </a:r>
          </a:p>
          <a:p>
            <a:pPr eaLnBrk="1" hangingPunct="1"/>
            <a:r>
              <a:rPr lang="en-US" sz="2400"/>
              <a:t>Step three</a:t>
            </a:r>
          </a:p>
        </p:txBody>
      </p:sp>
      <p:sp>
        <p:nvSpPr>
          <p:cNvPr id="21508" name="Rectangle 4"/>
          <p:cNvSpPr>
            <a:spLocks noRot="1" noChangeArrowheads="1"/>
          </p:cNvSpPr>
          <p:nvPr/>
        </p:nvSpPr>
        <p:spPr bwMode="auto">
          <a:xfrm>
            <a:off x="6096000" y="2057400"/>
            <a:ext cx="2133600" cy="4495800"/>
          </a:xfrm>
          <a:prstGeom prst="rect">
            <a:avLst/>
          </a:prstGeom>
          <a:noFill/>
          <a:ln w="9525">
            <a:noFill/>
            <a:miter lim="800000"/>
            <a:headEnd/>
            <a:tailEnd/>
          </a:ln>
        </p:spPr>
        <p:txBody>
          <a:bodyPr/>
          <a:lstStyle/>
          <a:p>
            <a:pPr marL="292100" indent="-292100" eaLnBrk="1" hangingPunct="1">
              <a:spcBef>
                <a:spcPct val="20000"/>
              </a:spcBef>
              <a:buClr>
                <a:schemeClr val="hlink"/>
              </a:buClr>
              <a:buFont typeface="Wingdings" pitchFamily="2" charset="2"/>
              <a:buNone/>
            </a:pPr>
            <a:r>
              <a:rPr lang="en-US">
                <a:latin typeface="__" charset="0"/>
              </a:rPr>
              <a:t>Practice</a:t>
            </a:r>
          </a:p>
          <a:p>
            <a:pPr marL="292100" indent="-292100" eaLnBrk="1" hangingPunct="1">
              <a:spcBef>
                <a:spcPct val="20000"/>
              </a:spcBef>
              <a:buClr>
                <a:schemeClr val="hlink"/>
              </a:buClr>
              <a:buFont typeface="Wingdings" pitchFamily="2" charset="2"/>
              <a:buNone/>
            </a:pPr>
            <a:endParaRPr lang="en-US">
              <a:latin typeface="__" charset="0"/>
            </a:endParaRPr>
          </a:p>
          <a:p>
            <a:pPr marL="292100" indent="-292100" eaLnBrk="1" hangingPunct="1">
              <a:spcBef>
                <a:spcPct val="20000"/>
              </a:spcBef>
              <a:buClr>
                <a:schemeClr val="hlink"/>
              </a:buClr>
              <a:buFont typeface="Wingdings" pitchFamily="2" charset="2"/>
              <a:buNone/>
            </a:pPr>
            <a:endParaRPr lang="en-US">
              <a:latin typeface="__" charset="0"/>
            </a:endParaRPr>
          </a:p>
          <a:p>
            <a:pPr marL="292100" indent="-292100" eaLnBrk="1" hangingPunct="1">
              <a:spcBef>
                <a:spcPct val="20000"/>
              </a:spcBef>
              <a:buClr>
                <a:schemeClr val="hlink"/>
              </a:buClr>
              <a:buFont typeface="Wingdings" pitchFamily="2" charset="2"/>
              <a:buNone/>
            </a:pPr>
            <a:endParaRPr lang="en-US">
              <a:latin typeface="__" charset="0"/>
            </a:endParaRPr>
          </a:p>
          <a:p>
            <a:pPr marL="292100" indent="-292100" eaLnBrk="1" hangingPunct="1">
              <a:spcBef>
                <a:spcPct val="20000"/>
              </a:spcBef>
              <a:buClr>
                <a:schemeClr val="hlink"/>
              </a:buClr>
              <a:buFont typeface="Wingdings" pitchFamily="2" charset="2"/>
              <a:buNone/>
            </a:pPr>
            <a:endParaRPr lang="en-US">
              <a:latin typeface="__" charset="0"/>
            </a:endParaRPr>
          </a:p>
          <a:p>
            <a:pPr marL="292100" indent="-292100" eaLnBrk="1" hangingPunct="1">
              <a:spcBef>
                <a:spcPct val="20000"/>
              </a:spcBef>
              <a:buClr>
                <a:schemeClr val="hlink"/>
              </a:buClr>
              <a:buFont typeface="Wingdings" pitchFamily="2" charset="2"/>
              <a:buNone/>
            </a:pPr>
            <a:endParaRPr lang="en-US">
              <a:latin typeface="__" charset="0"/>
            </a:endParaRPr>
          </a:p>
          <a:p>
            <a:pPr marL="292100" indent="-292100" eaLnBrk="1" hangingPunct="1">
              <a:spcBef>
                <a:spcPct val="20000"/>
              </a:spcBef>
              <a:buClr>
                <a:schemeClr val="hlink"/>
              </a:buClr>
              <a:buFont typeface="Wingdings" pitchFamily="2" charset="2"/>
              <a:buChar char=""/>
            </a:pPr>
            <a:r>
              <a:rPr lang="en-US">
                <a:latin typeface="__" charset="0"/>
              </a:rPr>
              <a:t>A thousand word picture</a:t>
            </a:r>
          </a:p>
        </p:txBody>
      </p:sp>
      <p:sp>
        <p:nvSpPr>
          <p:cNvPr id="21509" name="Rectangle 5"/>
          <p:cNvSpPr>
            <a:spLocks noRot="1" noChangeArrowheads="1"/>
          </p:cNvSpPr>
          <p:nvPr/>
        </p:nvSpPr>
        <p:spPr bwMode="auto">
          <a:xfrm>
            <a:off x="3276600" y="3581400"/>
            <a:ext cx="2133600" cy="838200"/>
          </a:xfrm>
          <a:prstGeom prst="rect">
            <a:avLst/>
          </a:prstGeom>
          <a:noFill/>
          <a:ln w="9525">
            <a:noFill/>
            <a:miter lim="800000"/>
            <a:headEnd/>
            <a:tailEnd/>
          </a:ln>
        </p:spPr>
        <p:txBody>
          <a:bodyPr/>
          <a:lstStyle/>
          <a:p>
            <a:pPr marL="292100" indent="-292100" eaLnBrk="1" hangingPunct="1">
              <a:spcBef>
                <a:spcPct val="20000"/>
              </a:spcBef>
              <a:buClr>
                <a:schemeClr val="hlink"/>
              </a:buClr>
              <a:buFont typeface="Wingdings" pitchFamily="2" charset="2"/>
              <a:buNone/>
            </a:pPr>
            <a:r>
              <a:rPr lang="en-US">
                <a:latin typeface="__" charset="0"/>
              </a:rPr>
              <a:t>Ask Why’s?</a:t>
            </a:r>
          </a:p>
        </p:txBody>
      </p:sp>
      <p:sp>
        <p:nvSpPr>
          <p:cNvPr id="21510" name="AutoShape 6"/>
          <p:cNvSpPr>
            <a:spLocks noChangeArrowheads="1"/>
          </p:cNvSpPr>
          <p:nvPr/>
        </p:nvSpPr>
        <p:spPr bwMode="auto">
          <a:xfrm rot="5397181">
            <a:off x="2628900" y="3924300"/>
            <a:ext cx="914400" cy="228600"/>
          </a:xfrm>
          <a:prstGeom prst="triangle">
            <a:avLst>
              <a:gd name="adj" fmla="val 50000"/>
            </a:avLst>
          </a:prstGeom>
          <a:solidFill>
            <a:schemeClr val="accent1"/>
          </a:solidFill>
          <a:ln w="9525">
            <a:solidFill>
              <a:schemeClr val="tx1"/>
            </a:solidFill>
            <a:miter lim="800000"/>
            <a:headEnd/>
            <a:tailEnd/>
          </a:ln>
        </p:spPr>
        <p:txBody>
          <a:bodyPr wrap="none" anchor="ctr"/>
          <a:lstStyle/>
          <a:p>
            <a:endParaRPr lang="en-US">
              <a:latin typeface="Neutra Text" pitchFamily="50" charset="0"/>
            </a:endParaRPr>
          </a:p>
        </p:txBody>
      </p:sp>
      <p:sp>
        <p:nvSpPr>
          <p:cNvPr id="21511" name="AutoShape 7"/>
          <p:cNvSpPr>
            <a:spLocks noChangeArrowheads="1"/>
          </p:cNvSpPr>
          <p:nvPr/>
        </p:nvSpPr>
        <p:spPr bwMode="auto">
          <a:xfrm rot="5397181">
            <a:off x="4762500" y="3695700"/>
            <a:ext cx="914400" cy="228600"/>
          </a:xfrm>
          <a:prstGeom prst="triangle">
            <a:avLst>
              <a:gd name="adj" fmla="val 50000"/>
            </a:avLst>
          </a:prstGeom>
          <a:solidFill>
            <a:schemeClr val="accent1"/>
          </a:solidFill>
          <a:ln w="9525">
            <a:solidFill>
              <a:schemeClr val="tx1"/>
            </a:solidFill>
            <a:miter lim="800000"/>
            <a:headEnd/>
            <a:tailEnd/>
          </a:ln>
        </p:spPr>
        <p:txBody>
          <a:bodyPr wrap="none" anchor="ctr"/>
          <a:lstStyle/>
          <a:p>
            <a:endParaRPr lang="en-US">
              <a:latin typeface="Neutra Text" pitchFamily="50" charset="0"/>
            </a:endParaRPr>
          </a:p>
        </p:txBody>
      </p:sp>
      <p:pic>
        <p:nvPicPr>
          <p:cNvPr id="21512" name="Picture 13" descr="1.jpg                                                          0016F416Macintosh HD                   C1711CC9:"/>
          <p:cNvPicPr>
            <a:picLocks noChangeAspect="1" noChangeArrowheads="1"/>
          </p:cNvPicPr>
          <p:nvPr/>
        </p:nvPicPr>
        <p:blipFill>
          <a:blip r:embed="rId3" cstate="print"/>
          <a:srcRect/>
          <a:stretch>
            <a:fillRect/>
          </a:stretch>
        </p:blipFill>
        <p:spPr bwMode="auto">
          <a:xfrm>
            <a:off x="6096000" y="2590800"/>
            <a:ext cx="1466850" cy="1720850"/>
          </a:xfrm>
          <a:prstGeom prst="rect">
            <a:avLst/>
          </a:prstGeom>
          <a:noFill/>
          <a:ln w="9525">
            <a:noFill/>
            <a:miter lim="800000"/>
            <a:headEnd/>
            <a:tailEnd/>
          </a:ln>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t>Process v. Practice</a:t>
            </a:r>
            <a:br>
              <a:rPr lang="en-US"/>
            </a:br>
            <a:r>
              <a:rPr lang="en-US"/>
              <a:t>Jack Whalen &amp; the Call Center</a:t>
            </a: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flickr_mricon_42116948_e4bad40df2_b"/>
          <p:cNvPicPr>
            <a:picLocks noChangeAspect="1" noChangeArrowheads="1"/>
          </p:cNvPicPr>
          <p:nvPr/>
        </p:nvPicPr>
        <p:blipFill>
          <a:blip r:embed="rId3" cstate="print"/>
          <a:srcRect/>
          <a:stretch>
            <a:fillRect/>
          </a:stretch>
        </p:blipFill>
        <p:spPr bwMode="auto">
          <a:xfrm>
            <a:off x="-944563" y="0"/>
            <a:ext cx="4754563" cy="6858000"/>
          </a:xfrm>
          <a:prstGeom prst="rect">
            <a:avLst/>
          </a:prstGeom>
          <a:noFill/>
          <a:ln w="9525">
            <a:noFill/>
            <a:miter lim="800000"/>
            <a:headEnd/>
            <a:tailEnd/>
          </a:ln>
        </p:spPr>
      </p:pic>
      <p:pic>
        <p:nvPicPr>
          <p:cNvPr id="23555" name="Picture 3" descr="ERICKURASHIKI"/>
          <p:cNvPicPr>
            <a:picLocks noChangeAspect="1" noChangeArrowheads="1"/>
          </p:cNvPicPr>
          <p:nvPr/>
        </p:nvPicPr>
        <p:blipFill>
          <a:blip r:embed="rId4" cstate="print"/>
          <a:srcRect l="17599"/>
          <a:stretch>
            <a:fillRect/>
          </a:stretch>
        </p:blipFill>
        <p:spPr bwMode="auto">
          <a:xfrm>
            <a:off x="3276600" y="2568576"/>
            <a:ext cx="5070476" cy="4326690"/>
          </a:xfrm>
          <a:prstGeom prst="rect">
            <a:avLst/>
          </a:prstGeom>
          <a:noFill/>
          <a:ln w="9525">
            <a:noFill/>
            <a:miter lim="800000"/>
            <a:headEnd/>
            <a:tailEnd/>
          </a:ln>
        </p:spPr>
      </p:pic>
      <p:pic>
        <p:nvPicPr>
          <p:cNvPr id="23556" name="Picture 4" descr="student-at-drafting-table"/>
          <p:cNvPicPr>
            <a:picLocks noChangeAspect="1" noChangeArrowheads="1"/>
          </p:cNvPicPr>
          <p:nvPr/>
        </p:nvPicPr>
        <p:blipFill>
          <a:blip r:embed="rId5" cstate="print"/>
          <a:srcRect/>
          <a:stretch>
            <a:fillRect/>
          </a:stretch>
        </p:blipFill>
        <p:spPr bwMode="auto">
          <a:xfrm>
            <a:off x="3276600" y="0"/>
            <a:ext cx="5867400" cy="3873500"/>
          </a:xfrm>
          <a:prstGeom prst="rect">
            <a:avLst/>
          </a:prstGeom>
          <a:noFill/>
          <a:ln w="9525">
            <a:noFill/>
            <a:miter lim="800000"/>
            <a:headEnd/>
            <a:tailEnd/>
          </a:ln>
        </p:spPr>
      </p:pic>
      <p:pic>
        <p:nvPicPr>
          <p:cNvPr id="23557" name="Picture 5" descr="cutting"/>
          <p:cNvPicPr>
            <a:picLocks noChangeAspect="1" noChangeArrowheads="1"/>
          </p:cNvPicPr>
          <p:nvPr/>
        </p:nvPicPr>
        <p:blipFill>
          <a:blip r:embed="rId6" cstate="print"/>
          <a:srcRect/>
          <a:stretch>
            <a:fillRect/>
          </a:stretch>
        </p:blipFill>
        <p:spPr bwMode="auto">
          <a:xfrm>
            <a:off x="5980934" y="3852863"/>
            <a:ext cx="3147509" cy="3024187"/>
          </a:xfrm>
          <a:prstGeom prst="rect">
            <a:avLst/>
          </a:prstGeom>
          <a:noFill/>
          <a:ln w="9525">
            <a:noFill/>
            <a:miter lim="800000"/>
            <a:headEnd/>
            <a:tailEnd/>
          </a:ln>
        </p:spPr>
      </p:pic>
      <p:sp>
        <p:nvSpPr>
          <p:cNvPr id="23558" name="Arc 6"/>
          <p:cNvSpPr>
            <a:spLocks noChangeAspect="1"/>
          </p:cNvSpPr>
          <p:nvPr/>
        </p:nvSpPr>
        <p:spPr bwMode="auto">
          <a:xfrm>
            <a:off x="8950325" y="-63500"/>
            <a:ext cx="255588" cy="255588"/>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0">
            <a:solidFill>
              <a:srgbClr val="000000"/>
            </a:solidFill>
            <a:round/>
            <a:headEnd/>
            <a:tailEnd/>
          </a:ln>
        </p:spPr>
        <p:txBody>
          <a:bodyPr wrap="none" anchor="ctr"/>
          <a:lstStyle/>
          <a:p>
            <a:endParaRPr lang="en-US"/>
          </a:p>
        </p:txBody>
      </p:sp>
      <p:sp>
        <p:nvSpPr>
          <p:cNvPr id="23559" name="Arc 7"/>
          <p:cNvSpPr>
            <a:spLocks noChangeAspect="1"/>
          </p:cNvSpPr>
          <p:nvPr/>
        </p:nvSpPr>
        <p:spPr bwMode="auto">
          <a:xfrm rot="-5400000">
            <a:off x="-63500" y="-61913"/>
            <a:ext cx="255588" cy="255588"/>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0">
            <a:solidFill>
              <a:srgbClr val="000000"/>
            </a:solidFill>
            <a:round/>
            <a:headEnd/>
            <a:tailEnd/>
          </a:ln>
        </p:spPr>
        <p:txBody>
          <a:bodyPr wrap="none" anchor="ctr"/>
          <a:lstStyle/>
          <a:p>
            <a:endParaRPr lang="en-US"/>
          </a:p>
        </p:txBody>
      </p:sp>
      <p:sp>
        <p:nvSpPr>
          <p:cNvPr id="23560" name="Arc 8"/>
          <p:cNvSpPr>
            <a:spLocks noChangeAspect="1"/>
          </p:cNvSpPr>
          <p:nvPr/>
        </p:nvSpPr>
        <p:spPr bwMode="auto">
          <a:xfrm rot="10800000">
            <a:off x="-944563" y="6639678"/>
            <a:ext cx="255588" cy="255588"/>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0">
            <a:solidFill>
              <a:srgbClr val="000000"/>
            </a:solidFill>
            <a:round/>
            <a:headEnd/>
            <a:tailEnd/>
          </a:ln>
        </p:spPr>
        <p:txBody>
          <a:bodyPr wrap="none" anchor="ctr"/>
          <a:lstStyle/>
          <a:p>
            <a:endParaRPr lang="en-US"/>
          </a:p>
        </p:txBody>
      </p:sp>
      <p:sp>
        <p:nvSpPr>
          <p:cNvPr id="23561" name="Arc 9"/>
          <p:cNvSpPr>
            <a:spLocks noChangeAspect="1"/>
          </p:cNvSpPr>
          <p:nvPr/>
        </p:nvSpPr>
        <p:spPr bwMode="auto">
          <a:xfrm rot="5400000">
            <a:off x="8950325" y="6664325"/>
            <a:ext cx="255588" cy="255588"/>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0">
            <a:solidFill>
              <a:srgbClr val="000000"/>
            </a:solidFill>
            <a:round/>
            <a:headEnd/>
            <a:tailEnd/>
          </a:ln>
        </p:spPr>
        <p:txBody>
          <a:bodyPr wrap="none" anchor="ctr"/>
          <a:lstStyle/>
          <a:p>
            <a:endParaRPr lang="en-US"/>
          </a:p>
        </p:txBody>
      </p:sp>
      <p:sp>
        <p:nvSpPr>
          <p:cNvPr id="23562" name="AutoShape 10"/>
          <p:cNvSpPr>
            <a:spLocks noChangeArrowheads="1"/>
          </p:cNvSpPr>
          <p:nvPr/>
        </p:nvSpPr>
        <p:spPr bwMode="auto">
          <a:xfrm>
            <a:off x="-228600" y="153988"/>
            <a:ext cx="4572000" cy="977900"/>
          </a:xfrm>
          <a:prstGeom prst="roundRect">
            <a:avLst>
              <a:gd name="adj" fmla="val 16667"/>
            </a:avLst>
          </a:prstGeom>
          <a:solidFill>
            <a:srgbClr val="3A4D62">
              <a:alpha val="79999"/>
            </a:srgbClr>
          </a:solidFill>
          <a:ln w="9525">
            <a:noFill/>
            <a:round/>
            <a:headEnd/>
            <a:tailEnd/>
          </a:ln>
        </p:spPr>
        <p:txBody>
          <a:bodyPr wrap="none" anchor="ctr"/>
          <a:lstStyle/>
          <a:p>
            <a:endParaRPr lang="en-US">
              <a:latin typeface="Neutra Text" pitchFamily="50" charset="0"/>
            </a:endParaRPr>
          </a:p>
        </p:txBody>
      </p:sp>
      <p:sp>
        <p:nvSpPr>
          <p:cNvPr id="23563" name="Rectangle 11"/>
          <p:cNvSpPr>
            <a:spLocks noRot="1" noChangeArrowheads="1"/>
          </p:cNvSpPr>
          <p:nvPr/>
        </p:nvSpPr>
        <p:spPr bwMode="auto">
          <a:xfrm>
            <a:off x="-38100" y="261938"/>
            <a:ext cx="8385175" cy="1022350"/>
          </a:xfrm>
          <a:prstGeom prst="rect">
            <a:avLst/>
          </a:prstGeom>
          <a:noFill/>
          <a:ln w="9525">
            <a:noFill/>
            <a:miter lim="800000"/>
            <a:headEnd/>
            <a:tailEnd/>
          </a:ln>
        </p:spPr>
        <p:txBody>
          <a:bodyPr/>
          <a:lstStyle/>
          <a:p>
            <a:pPr eaLnBrk="1" hangingPunct="1"/>
            <a:r>
              <a:rPr lang="en-US" altLang="ko-KR" sz="4600" b="1">
                <a:latin typeface="Neutra Text" pitchFamily="50" charset="0"/>
                <a:ea typeface="Gulim" pitchFamily="34" charset="-127"/>
              </a:rPr>
              <a:t>Tacit Knowledge</a:t>
            </a: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t>“That’s Obvious!”</a:t>
            </a: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endParaRPr lang="en-US"/>
          </a:p>
        </p:txBody>
      </p:sp>
      <p:sp>
        <p:nvSpPr>
          <p:cNvPr id="5123" name="Content Placeholder 2"/>
          <p:cNvSpPr>
            <a:spLocks noGrp="1"/>
          </p:cNvSpPr>
          <p:nvPr>
            <p:ph idx="1"/>
          </p:nvPr>
        </p:nvSpPr>
        <p:spPr>
          <a:xfrm>
            <a:off x="838200" y="1905000"/>
            <a:ext cx="7924800" cy="4495800"/>
          </a:xfrm>
        </p:spPr>
        <p:txBody>
          <a:bodyPr/>
          <a:lstStyle/>
          <a:p>
            <a:pPr>
              <a:buFont typeface="Wingdings" pitchFamily="2" charset="2"/>
              <a:buNone/>
            </a:pPr>
            <a:r>
              <a:rPr lang="en-US" sz="6500" b="1"/>
              <a:t>“You Can Learn a Lot Just by Watching”</a:t>
            </a:r>
          </a:p>
          <a:p>
            <a:pPr lvl="1" algn="r">
              <a:buFont typeface="Wingdings" pitchFamily="2" charset="2"/>
              <a:buNone/>
            </a:pPr>
            <a:r>
              <a:rPr lang="en-US" sz="6500">
                <a:ea typeface="ＭＳ Ｐゴシック" pitchFamily="34" charset="-128"/>
              </a:rPr>
              <a:t>	 </a:t>
            </a:r>
            <a:r>
              <a:rPr lang="en-US" sz="6500">
                <a:solidFill>
                  <a:srgbClr val="CBDCF0"/>
                </a:solidFill>
                <a:ea typeface="ＭＳ Ｐゴシック" pitchFamily="34" charset="-128"/>
              </a:rPr>
              <a:t>—Yogi Berra</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t>Deep Hanging Out</a:t>
            </a: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t>A Shifting Landscape</a:t>
            </a: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t>DOING OBSERVATION</a:t>
            </a: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t>Makes Explicit Much of What Good Design Does Implicitly</a:t>
            </a: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t>The Importance of Being Curious</a:t>
            </a: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t>DESIGN IS ABOUT CHOICE</a:t>
            </a: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endParaRPr lang="en-US"/>
          </a:p>
        </p:txBody>
      </p:sp>
      <p:sp>
        <p:nvSpPr>
          <p:cNvPr id="31747" name="Content Placeholder 2"/>
          <p:cNvSpPr>
            <a:spLocks noGrp="1"/>
          </p:cNvSpPr>
          <p:nvPr>
            <p:ph idx="1"/>
          </p:nvPr>
        </p:nvSpPr>
        <p:spPr/>
        <p:txBody>
          <a:bodyPr/>
          <a:lstStyle/>
          <a:p>
            <a:r>
              <a:rPr lang="en-US" dirty="0"/>
              <a:t>“Does your employer or his representative resort to trickery in order to defraud you of your earnings?”</a:t>
            </a:r>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endParaRPr lang="en-US"/>
          </a:p>
        </p:txBody>
      </p:sp>
      <p:sp>
        <p:nvSpPr>
          <p:cNvPr id="32771" name="Content Placeholder 2"/>
          <p:cNvSpPr>
            <a:spLocks noGrp="1"/>
          </p:cNvSpPr>
          <p:nvPr>
            <p:ph idx="1"/>
          </p:nvPr>
        </p:nvSpPr>
        <p:spPr/>
        <p:txBody>
          <a:bodyPr/>
          <a:lstStyle/>
          <a:p>
            <a:r>
              <a:rPr lang="en-US"/>
              <a:t>“Is the daily update an important feature to you?”</a:t>
            </a: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t>GOOD QUESTIONS</a:t>
            </a:r>
          </a:p>
        </p:txBody>
      </p:sp>
      <p:sp>
        <p:nvSpPr>
          <p:cNvPr id="33795" name="Content Placeholder 2"/>
          <p:cNvSpPr>
            <a:spLocks noGrp="1"/>
          </p:cNvSpPr>
          <p:nvPr>
            <p:ph idx="1"/>
          </p:nvPr>
        </p:nvSpPr>
        <p:spPr/>
        <p:txBody>
          <a:bodyPr/>
          <a:lstStyle/>
          <a:p>
            <a:r>
              <a:rPr lang="en-US"/>
              <a:t>Are open-ended</a:t>
            </a:r>
          </a:p>
          <a:p>
            <a:r>
              <a:rPr lang="en-US"/>
              <a:t>Avoid Binary Questions</a:t>
            </a:r>
          </a:p>
          <a:p>
            <a:r>
              <a:rPr lang="en-US"/>
              <a:t>Let Silence Happen</a:t>
            </a: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t>Erring in the Other Direction…</a:t>
            </a:r>
          </a:p>
        </p:txBody>
      </p:sp>
      <p:sp>
        <p:nvSpPr>
          <p:cNvPr id="34819" name="Content Placeholder 2"/>
          <p:cNvSpPr>
            <a:spLocks noGrp="1"/>
          </p:cNvSpPr>
          <p:nvPr>
            <p:ph idx="1"/>
          </p:nvPr>
        </p:nvSpPr>
        <p:spPr/>
        <p:txBody>
          <a:bodyPr/>
          <a:lstStyle/>
          <a:p>
            <a:r>
              <a:rPr lang="en-US"/>
              <a:t>“Tell me a story about yourself”</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a:t>Today</a:t>
            </a:r>
          </a:p>
        </p:txBody>
      </p:sp>
      <p:sp>
        <p:nvSpPr>
          <p:cNvPr id="6147" name="Content Placeholder 2"/>
          <p:cNvSpPr>
            <a:spLocks noGrp="1"/>
          </p:cNvSpPr>
          <p:nvPr>
            <p:ph idx="1"/>
          </p:nvPr>
        </p:nvSpPr>
        <p:spPr/>
        <p:txBody>
          <a:bodyPr/>
          <a:lstStyle/>
          <a:p>
            <a:r>
              <a:rPr lang="en-US"/>
              <a:t>Approach</a:t>
            </a:r>
          </a:p>
          <a:p>
            <a:r>
              <a:rPr lang="en-US"/>
              <a:t>Doing Observational Work</a:t>
            </a:r>
          </a:p>
          <a:p>
            <a:r>
              <a:rPr lang="en-US"/>
              <a:t>Announcements &amp; Questions</a:t>
            </a:r>
          </a:p>
          <a:p>
            <a:endParaRPr lang="en-US"/>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a:t>Plans are useless, </a:t>
            </a:r>
            <a:br>
              <a:rPr lang="en-US"/>
            </a:br>
            <a:r>
              <a:rPr lang="en-US"/>
              <a:t>planning is invaluable</a:t>
            </a:r>
            <a:br>
              <a:rPr lang="en-US"/>
            </a:br>
            <a:endParaRPr lang="en-US"/>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t>PAY ATTENTION TO ARTIFACTS</a:t>
            </a: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t>Say you were designing…</a:t>
            </a:r>
          </a:p>
        </p:txBody>
      </p:sp>
      <p:sp>
        <p:nvSpPr>
          <p:cNvPr id="37891" name="Content Placeholder 2"/>
          <p:cNvSpPr>
            <a:spLocks noGrp="1"/>
          </p:cNvSpPr>
          <p:nvPr>
            <p:ph idx="1"/>
          </p:nvPr>
        </p:nvSpPr>
        <p:spPr/>
        <p:txBody>
          <a:bodyPr/>
          <a:lstStyle/>
          <a:p>
            <a:r>
              <a:rPr lang="en-US"/>
              <a:t>A lecture support system</a:t>
            </a:r>
          </a:p>
          <a:p>
            <a:r>
              <a:rPr lang="en-US"/>
              <a:t>Here are my steps</a:t>
            </a: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a:t>Finding People…</a:t>
            </a: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406400" y="228600"/>
            <a:ext cx="8204200" cy="1143000"/>
          </a:xfrm>
        </p:spPr>
        <p:txBody>
          <a:bodyPr/>
          <a:lstStyle/>
          <a:p>
            <a:r>
              <a:rPr lang="en-US"/>
              <a:t>What people can’t tell you…</a:t>
            </a:r>
          </a:p>
        </p:txBody>
      </p:sp>
      <p:sp>
        <p:nvSpPr>
          <p:cNvPr id="39939" name="Rectangle 3"/>
          <p:cNvSpPr>
            <a:spLocks noGrp="1" noChangeArrowheads="1"/>
          </p:cNvSpPr>
          <p:nvPr>
            <p:ph type="body" idx="1"/>
          </p:nvPr>
        </p:nvSpPr>
        <p:spPr>
          <a:xfrm>
            <a:off x="566738" y="1752600"/>
            <a:ext cx="8001000" cy="4724400"/>
          </a:xfrm>
        </p:spPr>
        <p:txBody>
          <a:bodyPr/>
          <a:lstStyle/>
          <a:p>
            <a:pPr>
              <a:lnSpc>
                <a:spcPct val="80000"/>
              </a:lnSpc>
            </a:pPr>
            <a:r>
              <a:rPr lang="en-US" sz="2600"/>
              <a:t>Functional fixedness: People understand their world within a structure that imposes limitations. It's hard to see outside that structure.  </a:t>
            </a:r>
          </a:p>
          <a:p>
            <a:pPr>
              <a:lnSpc>
                <a:spcPct val="80000"/>
              </a:lnSpc>
            </a:pPr>
            <a:r>
              <a:rPr lang="en-US" sz="2600"/>
              <a:t>What they </a:t>
            </a:r>
            <a:r>
              <a:rPr lang="en-US" sz="2600" i="1"/>
              <a:t>would</a:t>
            </a:r>
            <a:r>
              <a:rPr lang="en-US" sz="2600"/>
              <a:t> do / like / want in hypothetical scenarios </a:t>
            </a:r>
          </a:p>
          <a:p>
            <a:pPr>
              <a:lnSpc>
                <a:spcPct val="80000"/>
              </a:lnSpc>
            </a:pPr>
            <a:r>
              <a:rPr lang="en-US" sz="2600"/>
              <a:t>How often they do things </a:t>
            </a:r>
          </a:p>
          <a:p>
            <a:pPr>
              <a:lnSpc>
                <a:spcPct val="80000"/>
              </a:lnSpc>
            </a:pPr>
            <a:r>
              <a:rPr lang="en-US" sz="2600"/>
              <a:t>The last time they did something </a:t>
            </a:r>
          </a:p>
          <a:p>
            <a:pPr>
              <a:lnSpc>
                <a:spcPct val="80000"/>
              </a:lnSpc>
            </a:pPr>
            <a:r>
              <a:rPr lang="en-US" sz="2600"/>
              <a:t>How much they like things on an absolute scale</a:t>
            </a:r>
          </a:p>
          <a:p>
            <a:pPr>
              <a:lnSpc>
                <a:spcPct val="80000"/>
              </a:lnSpc>
              <a:buFontTx/>
              <a:buNone/>
            </a:pPr>
            <a:endParaRPr lang="en-US" sz="2600"/>
          </a:p>
          <a:p>
            <a:pPr lvl="1">
              <a:lnSpc>
                <a:spcPct val="80000"/>
              </a:lnSpc>
              <a:buFontTx/>
              <a:buNone/>
            </a:pPr>
            <a:r>
              <a:rPr lang="en-US" i="1">
                <a:latin typeface="Comic Sans MS" pitchFamily="66" charset="0"/>
                <a:ea typeface="ＭＳ Ｐゴシック" pitchFamily="34" charset="-128"/>
              </a:rPr>
              <a:t>So, you cannot simply ask people what features they would like in a tool.</a:t>
            </a:r>
            <a:r>
              <a:rPr lang="en-US" sz="2200">
                <a:latin typeface="Comic Sans MS" pitchFamily="66" charset="0"/>
                <a:ea typeface="ＭＳ Ｐゴシック" pitchFamily="34" charset="-128"/>
              </a:rPr>
              <a:t> </a:t>
            </a: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t>What people can tell you…</a:t>
            </a:r>
          </a:p>
        </p:txBody>
      </p:sp>
      <p:sp>
        <p:nvSpPr>
          <p:cNvPr id="40963" name="Rectangle 3"/>
          <p:cNvSpPr>
            <a:spLocks noGrp="1" noChangeArrowheads="1"/>
          </p:cNvSpPr>
          <p:nvPr>
            <p:ph type="body" idx="1"/>
          </p:nvPr>
        </p:nvSpPr>
        <p:spPr>
          <a:xfrm>
            <a:off x="762000" y="1981200"/>
            <a:ext cx="7772400" cy="3581400"/>
          </a:xfrm>
        </p:spPr>
        <p:txBody>
          <a:bodyPr/>
          <a:lstStyle/>
          <a:p>
            <a:r>
              <a:rPr lang="en-US" sz="2800"/>
              <a:t>What they “generally” do </a:t>
            </a:r>
          </a:p>
          <a:p>
            <a:r>
              <a:rPr lang="en-US" sz="2800"/>
              <a:t>How they do it </a:t>
            </a:r>
          </a:p>
          <a:p>
            <a:r>
              <a:rPr lang="en-US" sz="2800"/>
              <a:t>Their opinions about their current activities </a:t>
            </a:r>
          </a:p>
          <a:p>
            <a:r>
              <a:rPr lang="en-US" sz="2800"/>
              <a:t>Their complaints about their current activities </a:t>
            </a:r>
          </a:p>
          <a:p>
            <a:r>
              <a:rPr lang="en-US" sz="2800"/>
              <a:t>How much they like one thing compared with another </a:t>
            </a: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152400" y="0"/>
            <a:ext cx="8991600" cy="1143000"/>
          </a:xfrm>
        </p:spPr>
        <p:txBody>
          <a:bodyPr/>
          <a:lstStyle/>
          <a:p>
            <a:r>
              <a:rPr lang="en-US"/>
              <a:t>Creating an interview protocol</a:t>
            </a:r>
          </a:p>
        </p:txBody>
      </p:sp>
      <p:sp>
        <p:nvSpPr>
          <p:cNvPr id="41987" name="Rectangle 3"/>
          <p:cNvSpPr>
            <a:spLocks noGrp="1" noChangeArrowheads="1"/>
          </p:cNvSpPr>
          <p:nvPr>
            <p:ph type="body" idx="1"/>
          </p:nvPr>
        </p:nvSpPr>
        <p:spPr>
          <a:xfrm>
            <a:off x="762000" y="1600200"/>
            <a:ext cx="7543800" cy="5105400"/>
          </a:xfrm>
        </p:spPr>
        <p:txBody>
          <a:bodyPr/>
          <a:lstStyle/>
          <a:p>
            <a:r>
              <a:rPr lang="en-US" sz="2400"/>
              <a:t>Figure out who to interview</a:t>
            </a:r>
            <a:endParaRPr lang="en-US" sz="3200"/>
          </a:p>
          <a:p>
            <a:r>
              <a:rPr lang="en-US" sz="2400"/>
              <a:t>Structuring the interview </a:t>
            </a:r>
          </a:p>
          <a:p>
            <a:pPr lvl="1"/>
            <a:r>
              <a:rPr lang="en-US" sz="2800">
                <a:ea typeface="ＭＳ Ｐゴシック" pitchFamily="34" charset="-128"/>
              </a:rPr>
              <a:t>Start with demographics, overall goals, high-level tasks, company policies, etc. </a:t>
            </a:r>
          </a:p>
          <a:p>
            <a:pPr lvl="1"/>
            <a:r>
              <a:rPr lang="en-US" sz="2800">
                <a:ea typeface="ＭＳ Ｐゴシック" pitchFamily="34" charset="-128"/>
              </a:rPr>
              <a:t>Move on to more open-ended questions (have them walk you through a task/day, what works well, what doesn’t?)</a:t>
            </a:r>
          </a:p>
          <a:p>
            <a:pPr lvl="1"/>
            <a:r>
              <a:rPr lang="en-US" sz="2800">
                <a:ea typeface="ＭＳ Ｐゴシック" pitchFamily="34" charset="-128"/>
              </a:rPr>
              <a:t>Cycle back to more detailed questions </a:t>
            </a:r>
            <a:endParaRPr lang="en-US" sz="2000">
              <a:ea typeface="ＭＳ Ｐゴシック" pitchFamily="34" charset="-128"/>
            </a:endParaRPr>
          </a:p>
          <a:p>
            <a:endParaRPr lang="en-US" sz="2400"/>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t>Interviewing tips</a:t>
            </a:r>
          </a:p>
        </p:txBody>
      </p:sp>
      <p:sp>
        <p:nvSpPr>
          <p:cNvPr id="43011" name="Rectangle 3"/>
          <p:cNvSpPr>
            <a:spLocks noGrp="1" noChangeArrowheads="1"/>
          </p:cNvSpPr>
          <p:nvPr>
            <p:ph type="body" idx="1"/>
          </p:nvPr>
        </p:nvSpPr>
        <p:spPr>
          <a:xfrm>
            <a:off x="685800" y="1295400"/>
            <a:ext cx="7696200" cy="5105400"/>
          </a:xfrm>
        </p:spPr>
        <p:txBody>
          <a:bodyPr/>
          <a:lstStyle/>
          <a:p>
            <a:r>
              <a:rPr lang="en-US" sz="2400"/>
              <a:t>Introduce yourself, explain your purpose</a:t>
            </a:r>
          </a:p>
          <a:p>
            <a:r>
              <a:rPr lang="en-US" sz="2400"/>
              <a:t>The interview is about them, not you! </a:t>
            </a:r>
          </a:p>
          <a:p>
            <a:r>
              <a:rPr lang="en-US" sz="2400"/>
              <a:t>Ask open, unbiased questions </a:t>
            </a:r>
          </a:p>
          <a:p>
            <a:r>
              <a:rPr lang="en-US" sz="2400"/>
              <a:t>Ask the question and let them answer </a:t>
            </a:r>
          </a:p>
          <a:p>
            <a:r>
              <a:rPr lang="en-US" sz="2400"/>
              <a:t>Follow up </a:t>
            </a:r>
          </a:p>
          <a:p>
            <a:pPr lvl="1"/>
            <a:r>
              <a:rPr lang="en-US" sz="2000">
                <a:ea typeface="ＭＳ Ｐゴシック" pitchFamily="34" charset="-128"/>
              </a:rPr>
              <a:t>Adjust your questions to their previous answers </a:t>
            </a:r>
          </a:p>
          <a:p>
            <a:pPr lvl="1"/>
            <a:r>
              <a:rPr lang="en-US" sz="2000">
                <a:ea typeface="ＭＳ Ｐゴシック" pitchFamily="34" charset="-128"/>
              </a:rPr>
              <a:t>Ask questions in language they (use) understand </a:t>
            </a:r>
          </a:p>
          <a:p>
            <a:pPr lvl="1"/>
            <a:r>
              <a:rPr lang="en-US" sz="2000">
                <a:ea typeface="ＭＳ Ｐゴシック" pitchFamily="34" charset="-128"/>
              </a:rPr>
              <a:t>Pick up on and ask for examples</a:t>
            </a:r>
          </a:p>
          <a:p>
            <a:r>
              <a:rPr lang="en-US" sz="2400"/>
              <a:t>Be flexible </a:t>
            </a:r>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t>Who’s doing all the talking</a:t>
            </a:r>
          </a:p>
        </p:txBody>
      </p:sp>
      <p:sp>
        <p:nvSpPr>
          <p:cNvPr id="44035" name="Rectangle 3"/>
          <p:cNvSpPr>
            <a:spLocks noGrp="1" noChangeArrowheads="1"/>
          </p:cNvSpPr>
          <p:nvPr>
            <p:ph type="body" idx="1"/>
          </p:nvPr>
        </p:nvSpPr>
        <p:spPr>
          <a:xfrm>
            <a:off x="687388" y="2576513"/>
            <a:ext cx="7727950" cy="3322637"/>
          </a:xfrm>
        </p:spPr>
        <p:txBody>
          <a:bodyPr/>
          <a:lstStyle/>
          <a:p>
            <a:endParaRPr lang="en-US" sz="2800"/>
          </a:p>
          <a:p>
            <a:r>
              <a:rPr lang="en-US" sz="2800"/>
              <a:t>Strive for about 20% (or less!)</a:t>
            </a:r>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533400" y="228600"/>
            <a:ext cx="8610600" cy="1143000"/>
          </a:xfrm>
        </p:spPr>
        <p:txBody>
          <a:bodyPr/>
          <a:lstStyle/>
          <a:p>
            <a:r>
              <a:rPr lang="en-US"/>
              <a:t>Recording the interview</a:t>
            </a:r>
          </a:p>
        </p:txBody>
      </p:sp>
      <p:sp>
        <p:nvSpPr>
          <p:cNvPr id="45059" name="Rectangle 3"/>
          <p:cNvSpPr>
            <a:spLocks noGrp="1" noChangeArrowheads="1"/>
          </p:cNvSpPr>
          <p:nvPr>
            <p:ph type="body" idx="1"/>
          </p:nvPr>
        </p:nvSpPr>
        <p:spPr>
          <a:xfrm>
            <a:off x="533400" y="1143000"/>
            <a:ext cx="7856538" cy="5410200"/>
          </a:xfrm>
        </p:spPr>
        <p:txBody>
          <a:bodyPr/>
          <a:lstStyle/>
          <a:p>
            <a:r>
              <a:rPr lang="en-US" sz="2000"/>
              <a:t>Interview in pairs </a:t>
            </a:r>
          </a:p>
          <a:p>
            <a:pPr lvl="1"/>
            <a:r>
              <a:rPr lang="en-US" sz="2000">
                <a:ea typeface="ＭＳ Ｐゴシック" pitchFamily="34" charset="-128"/>
              </a:rPr>
              <a:t>One person interviews, the other takes notes &amp; listens </a:t>
            </a:r>
          </a:p>
          <a:p>
            <a:r>
              <a:rPr lang="en-US" sz="2000"/>
              <a:t>Audiotaping </a:t>
            </a:r>
          </a:p>
          <a:p>
            <a:pPr lvl="1"/>
            <a:r>
              <a:rPr lang="en-US" sz="2000">
                <a:ea typeface="ＭＳ Ｐゴシック" pitchFamily="34" charset="-128"/>
              </a:rPr>
              <a:t>Accurate record of the interview </a:t>
            </a:r>
          </a:p>
          <a:p>
            <a:pPr lvl="1"/>
            <a:r>
              <a:rPr lang="en-US" sz="2000">
                <a:ea typeface="ＭＳ Ｐゴシック" pitchFamily="34" charset="-128"/>
              </a:rPr>
              <a:t>Great for mining lots of information per interview -- your notes will never be as complete </a:t>
            </a:r>
          </a:p>
          <a:p>
            <a:pPr lvl="1"/>
            <a:r>
              <a:rPr lang="en-US" sz="2000">
                <a:ea typeface="ＭＳ Ｐゴシック" pitchFamily="34" charset="-128"/>
              </a:rPr>
              <a:t>Helpful if impressions change as you interview others </a:t>
            </a:r>
          </a:p>
          <a:p>
            <a:pPr lvl="1"/>
            <a:r>
              <a:rPr lang="en-US" sz="2000">
                <a:ea typeface="ＭＳ Ｐゴシック" pitchFamily="34" charset="-128"/>
              </a:rPr>
              <a:t>Tedious to review later (but well worth it) </a:t>
            </a:r>
          </a:p>
          <a:p>
            <a:pPr lvl="1"/>
            <a:r>
              <a:rPr lang="en-US" sz="2000">
                <a:ea typeface="ＭＳ Ｐゴシック" pitchFamily="34" charset="-128"/>
              </a:rPr>
              <a:t>Helpful for presentations - makes the people real </a:t>
            </a:r>
          </a:p>
          <a:p>
            <a:pPr lvl="1"/>
            <a:r>
              <a:rPr lang="en-US" sz="2000">
                <a:ea typeface="ＭＳ Ｐゴシック" pitchFamily="34" charset="-128"/>
              </a:rPr>
              <a:t>Get permission in advance - be aware of security issues </a:t>
            </a:r>
          </a:p>
          <a:p>
            <a:pPr>
              <a:buFontTx/>
              <a:buNone/>
            </a:pPr>
            <a:endParaRPr lang="en-US" sz="200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a:t>APPROACH</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533400" y="228600"/>
            <a:ext cx="8610600" cy="1143000"/>
          </a:xfrm>
        </p:spPr>
        <p:txBody>
          <a:bodyPr/>
          <a:lstStyle/>
          <a:p>
            <a:r>
              <a:rPr lang="en-US"/>
              <a:t>Recording the interview</a:t>
            </a:r>
          </a:p>
        </p:txBody>
      </p:sp>
      <p:sp>
        <p:nvSpPr>
          <p:cNvPr id="46083" name="Rectangle 3"/>
          <p:cNvSpPr>
            <a:spLocks noGrp="1" noChangeArrowheads="1"/>
          </p:cNvSpPr>
          <p:nvPr>
            <p:ph type="body" idx="1"/>
          </p:nvPr>
        </p:nvSpPr>
        <p:spPr>
          <a:xfrm>
            <a:off x="762000" y="1752600"/>
            <a:ext cx="7632700" cy="3321050"/>
          </a:xfrm>
        </p:spPr>
        <p:txBody>
          <a:bodyPr/>
          <a:lstStyle/>
          <a:p>
            <a:r>
              <a:rPr lang="en-US" sz="2400"/>
              <a:t>Videotaping </a:t>
            </a:r>
          </a:p>
          <a:p>
            <a:pPr lvl="1"/>
            <a:r>
              <a:rPr lang="en-US" sz="2200">
                <a:ea typeface="ＭＳ Ｐゴシック" pitchFamily="34" charset="-128"/>
              </a:rPr>
              <a:t>Same advantages and disadvantages as audiotape </a:t>
            </a:r>
          </a:p>
          <a:p>
            <a:pPr lvl="1"/>
            <a:r>
              <a:rPr lang="en-US" sz="2200">
                <a:ea typeface="ＭＳ Ｐゴシック" pitchFamily="34" charset="-128"/>
              </a:rPr>
              <a:t>Even better for communicating findings to others </a:t>
            </a:r>
          </a:p>
          <a:p>
            <a:pPr lvl="1"/>
            <a:r>
              <a:rPr lang="en-US" sz="2200">
                <a:ea typeface="ＭＳ Ｐゴシック" pitchFamily="34" charset="-128"/>
              </a:rPr>
              <a:t>May be harder to get permission </a:t>
            </a:r>
          </a:p>
          <a:p>
            <a:pPr lvl="1"/>
            <a:r>
              <a:rPr lang="en-US" sz="2200">
                <a:ea typeface="ＭＳ Ｐゴシック" pitchFamily="34" charset="-128"/>
              </a:rPr>
              <a:t>More issues of confidentiality</a:t>
            </a:r>
          </a:p>
          <a:p>
            <a:pPr lvl="1"/>
            <a:r>
              <a:rPr lang="en-US" sz="2200">
                <a:ea typeface="ＭＳ Ｐゴシック" pitchFamily="34" charset="-128"/>
              </a:rPr>
              <a:t>May make people less willing to divulge sensitive information</a:t>
            </a:r>
          </a:p>
          <a:p>
            <a:pPr lvl="1"/>
            <a:r>
              <a:rPr lang="en-US" sz="2200">
                <a:ea typeface="ＭＳ Ｐゴシック" pitchFamily="34" charset="-128"/>
              </a:rPr>
              <a:t>If you can't videotape, take snapshots </a:t>
            </a:r>
          </a:p>
          <a:p>
            <a:endParaRPr lang="en-US" sz="2400"/>
          </a:p>
          <a:p>
            <a:pPr>
              <a:buFontTx/>
              <a:buNone/>
            </a:pPr>
            <a:endParaRPr lang="en-US" sz="2400"/>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533400" y="228600"/>
            <a:ext cx="8610600" cy="1143000"/>
          </a:xfrm>
        </p:spPr>
        <p:txBody>
          <a:bodyPr/>
          <a:lstStyle/>
          <a:p>
            <a:r>
              <a:rPr lang="en-US"/>
              <a:t>Where should you interview?</a:t>
            </a:r>
          </a:p>
        </p:txBody>
      </p:sp>
      <p:sp>
        <p:nvSpPr>
          <p:cNvPr id="47107" name="Rectangle 3"/>
          <p:cNvSpPr>
            <a:spLocks noGrp="1" noChangeArrowheads="1"/>
          </p:cNvSpPr>
          <p:nvPr>
            <p:ph type="body" idx="1"/>
          </p:nvPr>
        </p:nvSpPr>
        <p:spPr>
          <a:xfrm>
            <a:off x="762000" y="1828800"/>
            <a:ext cx="7632700" cy="3321050"/>
          </a:xfrm>
        </p:spPr>
        <p:txBody>
          <a:bodyPr/>
          <a:lstStyle/>
          <a:p>
            <a:r>
              <a:rPr lang="en-US" sz="2400"/>
              <a:t>In their setting (i.e. their office, home, car, etc.) </a:t>
            </a:r>
          </a:p>
          <a:p>
            <a:pPr lvl="1"/>
            <a:r>
              <a:rPr lang="en-US" sz="2200">
                <a:ea typeface="ＭＳ Ｐゴシック" pitchFamily="34" charset="-128"/>
              </a:rPr>
              <a:t>Gives you much better insight into their activities </a:t>
            </a:r>
          </a:p>
          <a:p>
            <a:pPr lvl="1"/>
            <a:r>
              <a:rPr lang="en-US" sz="2200">
                <a:ea typeface="ＭＳ Ｐゴシック" pitchFamily="34" charset="-128"/>
              </a:rPr>
              <a:t>Gives you a chance to see their environment </a:t>
            </a:r>
          </a:p>
          <a:p>
            <a:pPr lvl="1"/>
            <a:r>
              <a:rPr lang="en-US" sz="2200">
                <a:ea typeface="ＭＳ Ｐゴシック" pitchFamily="34" charset="-128"/>
              </a:rPr>
              <a:t>Allows them to show you rather than tell you </a:t>
            </a:r>
          </a:p>
          <a:p>
            <a:r>
              <a:rPr lang="en-US" sz="2400"/>
              <a:t>If not possible to interview in their setting, ask for a tour before or after </a:t>
            </a:r>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533400" y="228600"/>
            <a:ext cx="8610600" cy="1143000"/>
          </a:xfrm>
        </p:spPr>
        <p:txBody>
          <a:bodyPr/>
          <a:lstStyle/>
          <a:p>
            <a:r>
              <a:rPr lang="en-US"/>
              <a:t>Before you go…</a:t>
            </a:r>
          </a:p>
        </p:txBody>
      </p:sp>
      <p:sp>
        <p:nvSpPr>
          <p:cNvPr id="48131" name="Rectangle 3"/>
          <p:cNvSpPr>
            <a:spLocks noGrp="1" noChangeArrowheads="1"/>
          </p:cNvSpPr>
          <p:nvPr>
            <p:ph type="body" idx="1"/>
          </p:nvPr>
        </p:nvSpPr>
        <p:spPr>
          <a:xfrm>
            <a:off x="685800" y="1676400"/>
            <a:ext cx="7632700" cy="3321050"/>
          </a:xfrm>
        </p:spPr>
        <p:txBody>
          <a:bodyPr/>
          <a:lstStyle/>
          <a:p>
            <a:r>
              <a:rPr lang="en-US" sz="2400"/>
              <a:t>Take a trial run with colleagues or friends </a:t>
            </a:r>
          </a:p>
          <a:p>
            <a:pPr lvl="1"/>
            <a:r>
              <a:rPr lang="en-US" sz="2200">
                <a:ea typeface="ＭＳ Ｐゴシック" pitchFamily="34" charset="-128"/>
              </a:rPr>
              <a:t>Gives you practice interviewing </a:t>
            </a:r>
          </a:p>
          <a:p>
            <a:pPr lvl="1"/>
            <a:r>
              <a:rPr lang="en-US" sz="2200">
                <a:ea typeface="ＭＳ Ｐゴシック" pitchFamily="34" charset="-128"/>
              </a:rPr>
              <a:t>Irons out problems with the questionnaire, redundancies, inconsistencies</a:t>
            </a:r>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a:t>After the Interviews</a:t>
            </a:r>
          </a:p>
        </p:txBody>
      </p:sp>
      <p:sp>
        <p:nvSpPr>
          <p:cNvPr id="49155" name="Content Placeholder 2"/>
          <p:cNvSpPr>
            <a:spLocks noGrp="1"/>
          </p:cNvSpPr>
          <p:nvPr>
            <p:ph idx="1"/>
          </p:nvPr>
        </p:nvSpPr>
        <p:spPr/>
        <p:txBody>
          <a:bodyPr/>
          <a:lstStyle/>
          <a:p>
            <a:r>
              <a:rPr lang="en-US"/>
              <a:t>Keep photos and other concrete details around</a:t>
            </a:r>
          </a:p>
          <a:p>
            <a:r>
              <a:rPr lang="en-US"/>
              <a:t>Concrete people help tie all design to use, rather than debating things on an abstract plane </a:t>
            </a:r>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US"/>
              <a:t>WWMPD?</a:t>
            </a:r>
            <a:br>
              <a:rPr lang="en-US"/>
            </a:br>
            <a:endParaRPr lang="en-US"/>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rrowheads="1"/>
          </p:cNvSpPr>
          <p:nvPr>
            <p:ph type="title"/>
          </p:nvPr>
        </p:nvSpPr>
        <p:spPr/>
        <p:txBody>
          <a:bodyPr/>
          <a:lstStyle/>
          <a:p>
            <a:pPr eaLnBrk="1" hangingPunct="1"/>
            <a:endParaRPr lang="en-US"/>
          </a:p>
        </p:txBody>
      </p:sp>
      <p:sp>
        <p:nvSpPr>
          <p:cNvPr id="51203" name="Rectangle 3"/>
          <p:cNvSpPr>
            <a:spLocks noGrp="1" noRot="1" noChangeArrowheads="1"/>
          </p:cNvSpPr>
          <p:nvPr>
            <p:ph idx="1"/>
          </p:nvPr>
        </p:nvSpPr>
        <p:spPr/>
        <p:txBody>
          <a:bodyPr/>
          <a:lstStyle/>
          <a:p>
            <a:pPr eaLnBrk="1" hangingPunct="1"/>
            <a:endParaRPr lang="en-US"/>
          </a:p>
        </p:txBody>
      </p:sp>
      <p:pic>
        <p:nvPicPr>
          <p:cNvPr id="51204" name="Picture 4" descr="luff01"/>
          <p:cNvPicPr>
            <a:picLocks noChangeAspect="1" noChangeArrowheads="1"/>
          </p:cNvPicPr>
          <p:nvPr/>
        </p:nvPicPr>
        <p:blipFill>
          <a:blip r:embed="rId3" cstate="print"/>
          <a:srcRect/>
          <a:stretch>
            <a:fillRect/>
          </a:stretch>
        </p:blipFill>
        <p:spPr bwMode="auto">
          <a:xfrm>
            <a:off x="0" y="-817563"/>
            <a:ext cx="9144000" cy="8589963"/>
          </a:xfrm>
          <a:prstGeom prst="rect">
            <a:avLst/>
          </a:prstGeom>
          <a:noFill/>
          <a:ln w="9525">
            <a:noFill/>
            <a:miter lim="800000"/>
            <a:headEnd/>
            <a:tailEnd/>
          </a:ln>
        </p:spPr>
      </p:pic>
      <p:sp>
        <p:nvSpPr>
          <p:cNvPr id="51205" name="Arc 5"/>
          <p:cNvSpPr>
            <a:spLocks noChangeAspect="1"/>
          </p:cNvSpPr>
          <p:nvPr/>
        </p:nvSpPr>
        <p:spPr bwMode="auto">
          <a:xfrm>
            <a:off x="8950325" y="-63500"/>
            <a:ext cx="255588" cy="255588"/>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0">
            <a:solidFill>
              <a:srgbClr val="000000"/>
            </a:solidFill>
            <a:round/>
            <a:headEnd/>
            <a:tailEnd/>
          </a:ln>
        </p:spPr>
        <p:txBody>
          <a:bodyPr wrap="none" anchor="ctr"/>
          <a:lstStyle/>
          <a:p>
            <a:endParaRPr lang="en-US"/>
          </a:p>
        </p:txBody>
      </p:sp>
      <p:sp>
        <p:nvSpPr>
          <p:cNvPr id="51206" name="Arc 6"/>
          <p:cNvSpPr>
            <a:spLocks noChangeAspect="1"/>
          </p:cNvSpPr>
          <p:nvPr/>
        </p:nvSpPr>
        <p:spPr bwMode="auto">
          <a:xfrm rot="-5400000">
            <a:off x="-63500" y="-61913"/>
            <a:ext cx="255588" cy="255588"/>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0">
            <a:solidFill>
              <a:srgbClr val="000000"/>
            </a:solidFill>
            <a:round/>
            <a:headEnd/>
            <a:tailEnd/>
          </a:ln>
        </p:spPr>
        <p:txBody>
          <a:bodyPr wrap="none" anchor="ctr"/>
          <a:lstStyle/>
          <a:p>
            <a:endParaRPr lang="en-US"/>
          </a:p>
        </p:txBody>
      </p:sp>
      <p:sp>
        <p:nvSpPr>
          <p:cNvPr id="51207" name="Arc 7"/>
          <p:cNvSpPr>
            <a:spLocks noChangeAspect="1"/>
          </p:cNvSpPr>
          <p:nvPr/>
        </p:nvSpPr>
        <p:spPr bwMode="auto">
          <a:xfrm rot="10800000">
            <a:off x="-63500" y="6667500"/>
            <a:ext cx="255588" cy="255588"/>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0">
            <a:solidFill>
              <a:srgbClr val="000000"/>
            </a:solidFill>
            <a:round/>
            <a:headEnd/>
            <a:tailEnd/>
          </a:ln>
        </p:spPr>
        <p:txBody>
          <a:bodyPr wrap="none" anchor="ctr"/>
          <a:lstStyle/>
          <a:p>
            <a:endParaRPr lang="en-US"/>
          </a:p>
        </p:txBody>
      </p:sp>
      <p:sp>
        <p:nvSpPr>
          <p:cNvPr id="51208" name="Arc 8"/>
          <p:cNvSpPr>
            <a:spLocks noChangeAspect="1"/>
          </p:cNvSpPr>
          <p:nvPr/>
        </p:nvSpPr>
        <p:spPr bwMode="auto">
          <a:xfrm rot="5400000">
            <a:off x="8950325" y="6664325"/>
            <a:ext cx="255588" cy="255588"/>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0">
            <a:solidFill>
              <a:srgbClr val="000000"/>
            </a:solidFill>
            <a:round/>
            <a:headEnd/>
            <a:tailEnd/>
          </a:ln>
        </p:spPr>
        <p:txBody>
          <a:bodyPr wrap="none" anchor="ctr"/>
          <a:lstStyle/>
          <a:p>
            <a:endParaRPr lang="en-US"/>
          </a:p>
        </p:txBody>
      </p:sp>
      <p:sp>
        <p:nvSpPr>
          <p:cNvPr id="51209" name="AutoShape 9"/>
          <p:cNvSpPr>
            <a:spLocks noChangeArrowheads="1"/>
          </p:cNvSpPr>
          <p:nvPr/>
        </p:nvSpPr>
        <p:spPr bwMode="auto">
          <a:xfrm>
            <a:off x="228600" y="0"/>
            <a:ext cx="4572000" cy="979488"/>
          </a:xfrm>
          <a:prstGeom prst="roundRect">
            <a:avLst>
              <a:gd name="adj" fmla="val 16667"/>
            </a:avLst>
          </a:prstGeom>
          <a:solidFill>
            <a:srgbClr val="3A4D62">
              <a:alpha val="79999"/>
            </a:srgbClr>
          </a:solidFill>
          <a:ln w="9525">
            <a:noFill/>
            <a:round/>
            <a:headEnd/>
            <a:tailEnd/>
          </a:ln>
        </p:spPr>
        <p:txBody>
          <a:bodyPr wrap="none" anchor="ctr"/>
          <a:lstStyle/>
          <a:p>
            <a:endParaRPr lang="en-US">
              <a:latin typeface="Neutra Text" pitchFamily="50" charset="0"/>
            </a:endParaRPr>
          </a:p>
        </p:txBody>
      </p:sp>
      <p:sp>
        <p:nvSpPr>
          <p:cNvPr id="51210" name="Rectangle 10"/>
          <p:cNvSpPr>
            <a:spLocks noRot="1" noChangeArrowheads="1"/>
          </p:cNvSpPr>
          <p:nvPr/>
        </p:nvSpPr>
        <p:spPr bwMode="auto">
          <a:xfrm>
            <a:off x="228600" y="228600"/>
            <a:ext cx="8385175" cy="1022350"/>
          </a:xfrm>
          <a:prstGeom prst="rect">
            <a:avLst/>
          </a:prstGeom>
          <a:noFill/>
          <a:ln w="9525">
            <a:noFill/>
            <a:miter lim="800000"/>
            <a:headEnd/>
            <a:tailEnd/>
          </a:ln>
        </p:spPr>
        <p:txBody>
          <a:bodyPr/>
          <a:lstStyle/>
          <a:p>
            <a:pPr eaLnBrk="1" hangingPunct="1"/>
            <a:r>
              <a:rPr lang="en-US" altLang="ko-KR" sz="4600" b="1">
                <a:solidFill>
                  <a:schemeClr val="tx2"/>
                </a:solidFill>
                <a:latin typeface="Neutra Text" pitchFamily="50" charset="0"/>
                <a:ea typeface="Gulim" pitchFamily="34" charset="-127"/>
              </a:rPr>
              <a:t>Medical Records</a:t>
            </a:r>
          </a:p>
        </p:txBody>
      </p:sp>
      <p:sp>
        <p:nvSpPr>
          <p:cNvPr id="51211" name="Text Box 11"/>
          <p:cNvSpPr txBox="1">
            <a:spLocks noChangeArrowheads="1"/>
          </p:cNvSpPr>
          <p:nvPr/>
        </p:nvSpPr>
        <p:spPr bwMode="auto">
          <a:xfrm>
            <a:off x="533400" y="0"/>
            <a:ext cx="1617663" cy="366713"/>
          </a:xfrm>
          <a:prstGeom prst="rect">
            <a:avLst/>
          </a:prstGeom>
          <a:noFill/>
          <a:ln w="9525">
            <a:noFill/>
            <a:miter lim="800000"/>
            <a:headEnd/>
            <a:tailEnd/>
          </a:ln>
        </p:spPr>
        <p:txBody>
          <a:bodyPr wrap="none">
            <a:spAutoFit/>
          </a:bodyPr>
          <a:lstStyle/>
          <a:p>
            <a:r>
              <a:rPr lang="en-US">
                <a:latin typeface="Neutra Text SC" pitchFamily="50" charset="0"/>
              </a:rPr>
              <a:t>thick practice</a:t>
            </a: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fs-actionshot1"/>
          <p:cNvPicPr>
            <a:picLocks noChangeAspect="1" noChangeArrowheads="1"/>
          </p:cNvPicPr>
          <p:nvPr/>
        </p:nvPicPr>
        <p:blipFill>
          <a:blip r:embed="rId3" cstate="print"/>
          <a:srcRect/>
          <a:stretch>
            <a:fillRect/>
          </a:stretch>
        </p:blipFill>
        <p:spPr bwMode="auto">
          <a:xfrm>
            <a:off x="-1028700" y="0"/>
            <a:ext cx="11201400" cy="6894513"/>
          </a:xfrm>
          <a:prstGeom prst="rect">
            <a:avLst/>
          </a:prstGeom>
          <a:noFill/>
          <a:ln w="9525">
            <a:noFill/>
            <a:miter lim="800000"/>
            <a:headEnd/>
            <a:tailEnd/>
          </a:ln>
        </p:spPr>
      </p:pic>
      <p:sp>
        <p:nvSpPr>
          <p:cNvPr id="52227" name="AutoShape 3"/>
          <p:cNvSpPr>
            <a:spLocks noChangeArrowheads="1"/>
          </p:cNvSpPr>
          <p:nvPr/>
        </p:nvSpPr>
        <p:spPr bwMode="auto">
          <a:xfrm>
            <a:off x="-228600" y="152400"/>
            <a:ext cx="3657600" cy="979488"/>
          </a:xfrm>
          <a:prstGeom prst="roundRect">
            <a:avLst>
              <a:gd name="adj" fmla="val 16667"/>
            </a:avLst>
          </a:prstGeom>
          <a:solidFill>
            <a:srgbClr val="3A4D62">
              <a:alpha val="79999"/>
            </a:srgbClr>
          </a:solidFill>
          <a:ln w="9525">
            <a:noFill/>
            <a:round/>
            <a:headEnd/>
            <a:tailEnd/>
          </a:ln>
        </p:spPr>
        <p:txBody>
          <a:bodyPr wrap="none" anchor="ctr"/>
          <a:lstStyle/>
          <a:p>
            <a:endParaRPr lang="en-US">
              <a:latin typeface="Neutra Text" pitchFamily="50" charset="0"/>
            </a:endParaRPr>
          </a:p>
        </p:txBody>
      </p:sp>
      <p:sp>
        <p:nvSpPr>
          <p:cNvPr id="52228" name="Rectangle 4"/>
          <p:cNvSpPr>
            <a:spLocks noGrp="1" noRot="1" noChangeArrowheads="1"/>
          </p:cNvSpPr>
          <p:nvPr>
            <p:ph type="title"/>
          </p:nvPr>
        </p:nvSpPr>
        <p:spPr>
          <a:xfrm>
            <a:off x="-38100" y="261938"/>
            <a:ext cx="8385175" cy="1022350"/>
          </a:xfrm>
        </p:spPr>
        <p:txBody>
          <a:bodyPr/>
          <a:lstStyle/>
          <a:p>
            <a:pPr eaLnBrk="1" hangingPunct="1"/>
            <a:r>
              <a:rPr lang="en-US" altLang="ko-KR">
                <a:ea typeface="Gulim" pitchFamily="34" charset="-127"/>
              </a:rPr>
              <a:t>Final Scratch</a:t>
            </a:r>
          </a:p>
        </p:txBody>
      </p:sp>
      <p:sp>
        <p:nvSpPr>
          <p:cNvPr id="52229" name="Arc 5"/>
          <p:cNvSpPr>
            <a:spLocks noChangeAspect="1"/>
          </p:cNvSpPr>
          <p:nvPr/>
        </p:nvSpPr>
        <p:spPr bwMode="auto">
          <a:xfrm>
            <a:off x="8950325" y="-63500"/>
            <a:ext cx="255588" cy="255588"/>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0">
            <a:solidFill>
              <a:srgbClr val="000000"/>
            </a:solidFill>
            <a:round/>
            <a:headEnd/>
            <a:tailEnd/>
          </a:ln>
        </p:spPr>
        <p:txBody>
          <a:bodyPr wrap="none" anchor="ctr"/>
          <a:lstStyle/>
          <a:p>
            <a:endParaRPr lang="en-US"/>
          </a:p>
        </p:txBody>
      </p:sp>
      <p:sp>
        <p:nvSpPr>
          <p:cNvPr id="52230" name="Arc 6"/>
          <p:cNvSpPr>
            <a:spLocks noChangeAspect="1"/>
          </p:cNvSpPr>
          <p:nvPr/>
        </p:nvSpPr>
        <p:spPr bwMode="auto">
          <a:xfrm rot="-5400000">
            <a:off x="-63500" y="-61913"/>
            <a:ext cx="255588" cy="255588"/>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0">
            <a:solidFill>
              <a:srgbClr val="000000"/>
            </a:solidFill>
            <a:round/>
            <a:headEnd/>
            <a:tailEnd/>
          </a:ln>
        </p:spPr>
        <p:txBody>
          <a:bodyPr wrap="none" anchor="ctr"/>
          <a:lstStyle/>
          <a:p>
            <a:endParaRPr lang="en-US"/>
          </a:p>
        </p:txBody>
      </p:sp>
      <p:sp>
        <p:nvSpPr>
          <p:cNvPr id="52231" name="Arc 7"/>
          <p:cNvSpPr>
            <a:spLocks noChangeAspect="1"/>
          </p:cNvSpPr>
          <p:nvPr/>
        </p:nvSpPr>
        <p:spPr bwMode="auto">
          <a:xfrm rot="10800000">
            <a:off x="-63500" y="6667500"/>
            <a:ext cx="255588" cy="255588"/>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0">
            <a:solidFill>
              <a:srgbClr val="000000"/>
            </a:solidFill>
            <a:round/>
            <a:headEnd/>
            <a:tailEnd/>
          </a:ln>
        </p:spPr>
        <p:txBody>
          <a:bodyPr wrap="none" anchor="ctr"/>
          <a:lstStyle/>
          <a:p>
            <a:endParaRPr lang="en-US"/>
          </a:p>
        </p:txBody>
      </p:sp>
      <p:sp>
        <p:nvSpPr>
          <p:cNvPr id="52232" name="Arc 8"/>
          <p:cNvSpPr>
            <a:spLocks noChangeAspect="1"/>
          </p:cNvSpPr>
          <p:nvPr/>
        </p:nvSpPr>
        <p:spPr bwMode="auto">
          <a:xfrm rot="5400000">
            <a:off x="8950325" y="6664325"/>
            <a:ext cx="255588" cy="255588"/>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0">
            <a:solidFill>
              <a:srgbClr val="000000"/>
            </a:solidFill>
            <a:round/>
            <a:headEnd/>
            <a:tailEnd/>
          </a:ln>
        </p:spPr>
        <p:txBody>
          <a:bodyPr wrap="none" anchor="ctr"/>
          <a:lstStyle/>
          <a:p>
            <a:endParaRPr lang="en-US"/>
          </a:p>
        </p:txBody>
      </p:sp>
      <p:sp>
        <p:nvSpPr>
          <p:cNvPr id="52233" name="Text Box 9"/>
          <p:cNvSpPr txBox="1">
            <a:spLocks noChangeArrowheads="1"/>
          </p:cNvSpPr>
          <p:nvPr/>
        </p:nvSpPr>
        <p:spPr bwMode="auto">
          <a:xfrm>
            <a:off x="-17463" y="76200"/>
            <a:ext cx="1617663" cy="366713"/>
          </a:xfrm>
          <a:prstGeom prst="rect">
            <a:avLst/>
          </a:prstGeom>
          <a:noFill/>
          <a:ln w="9525">
            <a:noFill/>
            <a:miter lim="800000"/>
            <a:headEnd/>
            <a:tailEnd/>
          </a:ln>
        </p:spPr>
        <p:txBody>
          <a:bodyPr wrap="none">
            <a:spAutoFit/>
          </a:bodyPr>
          <a:lstStyle/>
          <a:p>
            <a:r>
              <a:rPr lang="en-US">
                <a:latin typeface="Neutra Text SC" pitchFamily="50" charset="0"/>
              </a:rPr>
              <a:t>thick practice</a:t>
            </a:r>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3" cstate="print"/>
          <a:srcRect l="2873"/>
          <a:stretch>
            <a:fillRect/>
          </a:stretch>
        </p:blipFill>
        <p:spPr bwMode="auto">
          <a:xfrm>
            <a:off x="0" y="-4763"/>
            <a:ext cx="11049000" cy="6862763"/>
          </a:xfrm>
          <a:prstGeom prst="rect">
            <a:avLst/>
          </a:prstGeom>
          <a:noFill/>
          <a:ln w="9525">
            <a:noFill/>
            <a:miter lim="800000"/>
            <a:headEnd/>
            <a:tailEnd/>
          </a:ln>
        </p:spPr>
      </p:pic>
      <p:sp>
        <p:nvSpPr>
          <p:cNvPr id="53251" name="AutoShape 3"/>
          <p:cNvSpPr>
            <a:spLocks noChangeArrowheads="1"/>
          </p:cNvSpPr>
          <p:nvPr/>
        </p:nvSpPr>
        <p:spPr bwMode="auto">
          <a:xfrm>
            <a:off x="0" y="152400"/>
            <a:ext cx="3657600" cy="979488"/>
          </a:xfrm>
          <a:prstGeom prst="roundRect">
            <a:avLst>
              <a:gd name="adj" fmla="val 16667"/>
            </a:avLst>
          </a:prstGeom>
          <a:solidFill>
            <a:srgbClr val="3A4D62">
              <a:alpha val="79999"/>
            </a:srgbClr>
          </a:solidFill>
          <a:ln w="9525">
            <a:noFill/>
            <a:round/>
            <a:headEnd/>
            <a:tailEnd/>
          </a:ln>
        </p:spPr>
        <p:txBody>
          <a:bodyPr wrap="none" anchor="ctr"/>
          <a:lstStyle/>
          <a:p>
            <a:endParaRPr lang="en-US">
              <a:latin typeface="Neutra Text" pitchFamily="50" charset="0"/>
            </a:endParaRPr>
          </a:p>
        </p:txBody>
      </p:sp>
      <p:sp>
        <p:nvSpPr>
          <p:cNvPr id="53252" name="Rectangle 4"/>
          <p:cNvSpPr>
            <a:spLocks noGrp="1" noRot="1" noChangeArrowheads="1"/>
          </p:cNvSpPr>
          <p:nvPr>
            <p:ph type="title"/>
          </p:nvPr>
        </p:nvSpPr>
        <p:spPr>
          <a:xfrm>
            <a:off x="-38100" y="261938"/>
            <a:ext cx="8385175" cy="1022350"/>
          </a:xfrm>
        </p:spPr>
        <p:txBody>
          <a:bodyPr/>
          <a:lstStyle/>
          <a:p>
            <a:pPr eaLnBrk="1" hangingPunct="1"/>
            <a:r>
              <a:rPr lang="en-US" altLang="ko-KR">
                <a:ea typeface="Gulim" pitchFamily="34" charset="-127"/>
              </a:rPr>
              <a:t>Field Biology</a:t>
            </a:r>
          </a:p>
        </p:txBody>
      </p:sp>
      <p:sp>
        <p:nvSpPr>
          <p:cNvPr id="53253" name="Arc 5"/>
          <p:cNvSpPr>
            <a:spLocks noChangeAspect="1"/>
          </p:cNvSpPr>
          <p:nvPr/>
        </p:nvSpPr>
        <p:spPr bwMode="auto">
          <a:xfrm>
            <a:off x="8950325" y="-63500"/>
            <a:ext cx="255588" cy="255588"/>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0">
            <a:solidFill>
              <a:srgbClr val="000000"/>
            </a:solidFill>
            <a:round/>
            <a:headEnd/>
            <a:tailEnd/>
          </a:ln>
        </p:spPr>
        <p:txBody>
          <a:bodyPr wrap="none" anchor="ctr"/>
          <a:lstStyle/>
          <a:p>
            <a:endParaRPr lang="en-US"/>
          </a:p>
        </p:txBody>
      </p:sp>
      <p:sp>
        <p:nvSpPr>
          <p:cNvPr id="53254" name="Arc 6"/>
          <p:cNvSpPr>
            <a:spLocks noChangeAspect="1"/>
          </p:cNvSpPr>
          <p:nvPr/>
        </p:nvSpPr>
        <p:spPr bwMode="auto">
          <a:xfrm rot="-5400000">
            <a:off x="-63500" y="-61913"/>
            <a:ext cx="255588" cy="255588"/>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0">
            <a:solidFill>
              <a:srgbClr val="000000"/>
            </a:solidFill>
            <a:round/>
            <a:headEnd/>
            <a:tailEnd/>
          </a:ln>
        </p:spPr>
        <p:txBody>
          <a:bodyPr wrap="none" anchor="ctr"/>
          <a:lstStyle/>
          <a:p>
            <a:endParaRPr lang="en-US"/>
          </a:p>
        </p:txBody>
      </p:sp>
      <p:sp>
        <p:nvSpPr>
          <p:cNvPr id="53255" name="Arc 7"/>
          <p:cNvSpPr>
            <a:spLocks noChangeAspect="1"/>
          </p:cNvSpPr>
          <p:nvPr/>
        </p:nvSpPr>
        <p:spPr bwMode="auto">
          <a:xfrm rot="10800000">
            <a:off x="-63500" y="6667500"/>
            <a:ext cx="255588" cy="255588"/>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0">
            <a:solidFill>
              <a:srgbClr val="000000"/>
            </a:solidFill>
            <a:round/>
            <a:headEnd/>
            <a:tailEnd/>
          </a:ln>
        </p:spPr>
        <p:txBody>
          <a:bodyPr wrap="none" anchor="ctr"/>
          <a:lstStyle/>
          <a:p>
            <a:endParaRPr lang="en-US"/>
          </a:p>
        </p:txBody>
      </p:sp>
      <p:sp>
        <p:nvSpPr>
          <p:cNvPr id="53256" name="Arc 8"/>
          <p:cNvSpPr>
            <a:spLocks noChangeAspect="1"/>
          </p:cNvSpPr>
          <p:nvPr/>
        </p:nvSpPr>
        <p:spPr bwMode="auto">
          <a:xfrm rot="5400000">
            <a:off x="8950325" y="6664325"/>
            <a:ext cx="255588" cy="255588"/>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0">
            <a:solidFill>
              <a:srgbClr val="000000"/>
            </a:solidFill>
            <a:round/>
            <a:headEnd/>
            <a:tailEnd/>
          </a:ln>
        </p:spPr>
        <p:txBody>
          <a:bodyPr wrap="none" anchor="ctr"/>
          <a:lstStyle/>
          <a:p>
            <a:endParaRPr lang="en-US"/>
          </a:p>
        </p:txBody>
      </p:sp>
      <p:sp>
        <p:nvSpPr>
          <p:cNvPr id="53257" name="Text Box 9"/>
          <p:cNvSpPr txBox="1">
            <a:spLocks noChangeArrowheads="1"/>
          </p:cNvSpPr>
          <p:nvPr/>
        </p:nvSpPr>
        <p:spPr bwMode="auto">
          <a:xfrm>
            <a:off x="-17463" y="76200"/>
            <a:ext cx="1617663" cy="366713"/>
          </a:xfrm>
          <a:prstGeom prst="rect">
            <a:avLst/>
          </a:prstGeom>
          <a:noFill/>
          <a:ln w="9525">
            <a:noFill/>
            <a:miter lim="800000"/>
            <a:headEnd/>
            <a:tailEnd/>
          </a:ln>
        </p:spPr>
        <p:txBody>
          <a:bodyPr wrap="none">
            <a:spAutoFit/>
          </a:bodyPr>
          <a:lstStyle/>
          <a:p>
            <a:r>
              <a:rPr lang="en-US">
                <a:latin typeface="Neutra Text SC" pitchFamily="50" charset="0"/>
              </a:rPr>
              <a:t>thick practice</a:t>
            </a:r>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3" cstate="print"/>
          <a:srcRect/>
          <a:stretch>
            <a:fillRect/>
          </a:stretch>
        </p:blipFill>
        <p:spPr bwMode="auto">
          <a:xfrm>
            <a:off x="0" y="-315913"/>
            <a:ext cx="9220200" cy="7173913"/>
          </a:xfrm>
          <a:prstGeom prst="rect">
            <a:avLst/>
          </a:prstGeom>
          <a:noFill/>
          <a:ln w="9525">
            <a:noFill/>
            <a:miter lim="800000"/>
            <a:headEnd/>
            <a:tailEnd/>
          </a:ln>
        </p:spPr>
      </p:pic>
      <p:sp>
        <p:nvSpPr>
          <p:cNvPr id="54275" name="Arc 5"/>
          <p:cNvSpPr>
            <a:spLocks noChangeAspect="1"/>
          </p:cNvSpPr>
          <p:nvPr/>
        </p:nvSpPr>
        <p:spPr bwMode="auto">
          <a:xfrm>
            <a:off x="8950325" y="-63500"/>
            <a:ext cx="255588" cy="255588"/>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0">
            <a:solidFill>
              <a:srgbClr val="000000"/>
            </a:solidFill>
            <a:round/>
            <a:headEnd/>
            <a:tailEnd/>
          </a:ln>
        </p:spPr>
        <p:txBody>
          <a:bodyPr wrap="none" anchor="ctr"/>
          <a:lstStyle/>
          <a:p>
            <a:endParaRPr lang="en-US"/>
          </a:p>
        </p:txBody>
      </p:sp>
      <p:sp>
        <p:nvSpPr>
          <p:cNvPr id="54276" name="Arc 6"/>
          <p:cNvSpPr>
            <a:spLocks noChangeAspect="1"/>
          </p:cNvSpPr>
          <p:nvPr/>
        </p:nvSpPr>
        <p:spPr bwMode="auto">
          <a:xfrm rot="-5400000">
            <a:off x="-63500" y="-61913"/>
            <a:ext cx="255588" cy="255588"/>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0">
            <a:solidFill>
              <a:srgbClr val="000000"/>
            </a:solidFill>
            <a:round/>
            <a:headEnd/>
            <a:tailEnd/>
          </a:ln>
        </p:spPr>
        <p:txBody>
          <a:bodyPr wrap="none" anchor="ctr"/>
          <a:lstStyle/>
          <a:p>
            <a:endParaRPr lang="en-US"/>
          </a:p>
        </p:txBody>
      </p:sp>
      <p:sp>
        <p:nvSpPr>
          <p:cNvPr id="54277" name="Arc 7"/>
          <p:cNvSpPr>
            <a:spLocks noChangeAspect="1"/>
          </p:cNvSpPr>
          <p:nvPr/>
        </p:nvSpPr>
        <p:spPr bwMode="auto">
          <a:xfrm rot="10800000">
            <a:off x="-63500" y="6667500"/>
            <a:ext cx="255588" cy="255588"/>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0">
            <a:solidFill>
              <a:srgbClr val="000000"/>
            </a:solidFill>
            <a:round/>
            <a:headEnd/>
            <a:tailEnd/>
          </a:ln>
        </p:spPr>
        <p:txBody>
          <a:bodyPr wrap="none" anchor="ctr"/>
          <a:lstStyle/>
          <a:p>
            <a:endParaRPr lang="en-US"/>
          </a:p>
        </p:txBody>
      </p:sp>
      <p:sp>
        <p:nvSpPr>
          <p:cNvPr id="54278" name="Arc 8"/>
          <p:cNvSpPr>
            <a:spLocks noChangeAspect="1"/>
          </p:cNvSpPr>
          <p:nvPr/>
        </p:nvSpPr>
        <p:spPr bwMode="auto">
          <a:xfrm rot="5400000">
            <a:off x="8950325" y="6664325"/>
            <a:ext cx="255588" cy="255588"/>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0">
            <a:solidFill>
              <a:srgbClr val="000000"/>
            </a:solidFill>
            <a:round/>
            <a:headEnd/>
            <a:tailEnd/>
          </a:ln>
        </p:spPr>
        <p:txBody>
          <a:bodyPr wrap="none" anchor="ctr"/>
          <a:lstStyle/>
          <a:p>
            <a:endParaRPr lang="en-US"/>
          </a:p>
        </p:txBody>
      </p:sp>
      <p:pic>
        <p:nvPicPr>
          <p:cNvPr id="54279" name="Picture 10" descr="notebook + pen trans"/>
          <p:cNvPicPr>
            <a:picLocks noChangeAspect="1" noChangeArrowheads="1"/>
          </p:cNvPicPr>
          <p:nvPr/>
        </p:nvPicPr>
        <p:blipFill>
          <a:blip r:embed="rId4" cstate="print"/>
          <a:srcRect/>
          <a:stretch>
            <a:fillRect/>
          </a:stretch>
        </p:blipFill>
        <p:spPr bwMode="auto">
          <a:xfrm>
            <a:off x="5410200" y="4460875"/>
            <a:ext cx="4038600" cy="2732088"/>
          </a:xfrm>
          <a:prstGeom prst="rect">
            <a:avLst/>
          </a:prstGeom>
          <a:noFill/>
          <a:ln w="9525">
            <a:noFill/>
            <a:miter lim="800000"/>
            <a:headEnd/>
            <a:tailEnd/>
          </a:ln>
        </p:spPr>
      </p:pic>
      <p:sp>
        <p:nvSpPr>
          <p:cNvPr id="54280" name="AutoShape 11"/>
          <p:cNvSpPr>
            <a:spLocks noChangeArrowheads="1"/>
          </p:cNvSpPr>
          <p:nvPr/>
        </p:nvSpPr>
        <p:spPr bwMode="auto">
          <a:xfrm>
            <a:off x="76200" y="152400"/>
            <a:ext cx="3657600" cy="979488"/>
          </a:xfrm>
          <a:prstGeom prst="roundRect">
            <a:avLst>
              <a:gd name="adj" fmla="val 16667"/>
            </a:avLst>
          </a:prstGeom>
          <a:solidFill>
            <a:srgbClr val="3A4D62">
              <a:alpha val="79999"/>
            </a:srgbClr>
          </a:solidFill>
          <a:ln w="9525">
            <a:noFill/>
            <a:round/>
            <a:headEnd/>
            <a:tailEnd/>
          </a:ln>
        </p:spPr>
        <p:txBody>
          <a:bodyPr wrap="none" anchor="ctr"/>
          <a:lstStyle/>
          <a:p>
            <a:endParaRPr lang="en-US">
              <a:latin typeface="Neutra Text" pitchFamily="50" charset="0"/>
            </a:endParaRPr>
          </a:p>
        </p:txBody>
      </p:sp>
      <p:sp>
        <p:nvSpPr>
          <p:cNvPr id="54281" name="Rectangle 12"/>
          <p:cNvSpPr>
            <a:spLocks noGrp="1" noRot="1" noChangeArrowheads="1"/>
          </p:cNvSpPr>
          <p:nvPr>
            <p:ph type="title"/>
          </p:nvPr>
        </p:nvSpPr>
        <p:spPr>
          <a:xfrm>
            <a:off x="-38100" y="261938"/>
            <a:ext cx="8385175" cy="1022350"/>
          </a:xfrm>
          <a:noFill/>
        </p:spPr>
        <p:txBody>
          <a:bodyPr/>
          <a:lstStyle/>
          <a:p>
            <a:pPr eaLnBrk="1" hangingPunct="1"/>
            <a:r>
              <a:rPr lang="en-US" altLang="ko-KR">
                <a:ea typeface="Gulim" pitchFamily="34" charset="-127"/>
              </a:rPr>
              <a:t>ButterflyNet</a:t>
            </a:r>
          </a:p>
        </p:txBody>
      </p:sp>
      <p:sp>
        <p:nvSpPr>
          <p:cNvPr id="54282" name="Text Box 13"/>
          <p:cNvSpPr txBox="1">
            <a:spLocks noChangeArrowheads="1"/>
          </p:cNvSpPr>
          <p:nvPr/>
        </p:nvSpPr>
        <p:spPr bwMode="auto">
          <a:xfrm>
            <a:off x="-17463" y="76200"/>
            <a:ext cx="1617663" cy="366713"/>
          </a:xfrm>
          <a:prstGeom prst="rect">
            <a:avLst/>
          </a:prstGeom>
          <a:noFill/>
          <a:ln w="9525">
            <a:noFill/>
            <a:miter lim="800000"/>
            <a:headEnd/>
            <a:tailEnd/>
          </a:ln>
        </p:spPr>
        <p:txBody>
          <a:bodyPr wrap="none">
            <a:spAutoFit/>
          </a:bodyPr>
          <a:lstStyle/>
          <a:p>
            <a:r>
              <a:rPr lang="en-US">
                <a:latin typeface="Neutra Text SC" pitchFamily="50" charset="0"/>
              </a:rPr>
              <a:t>thick practice</a:t>
            </a:r>
          </a:p>
        </p:txBody>
      </p:sp>
      <p:sp>
        <p:nvSpPr>
          <p:cNvPr id="2426894" name="Text Box 14"/>
          <p:cNvSpPr txBox="1">
            <a:spLocks noChangeArrowheads="1"/>
          </p:cNvSpPr>
          <p:nvPr/>
        </p:nvSpPr>
        <p:spPr bwMode="auto">
          <a:xfrm>
            <a:off x="441325" y="6135688"/>
            <a:ext cx="1384300" cy="461962"/>
          </a:xfrm>
          <a:prstGeom prst="rect">
            <a:avLst/>
          </a:prstGeom>
          <a:solidFill>
            <a:schemeClr val="tx1">
              <a:alpha val="64999"/>
            </a:schemeClr>
          </a:solidFill>
          <a:ln w="9525">
            <a:noFill/>
            <a:miter lim="800000"/>
            <a:headEnd/>
            <a:tailEnd/>
          </a:ln>
          <a:effectLst/>
        </p:spPr>
        <p:txBody>
          <a:bodyPr wrap="none">
            <a:spAutoFit/>
          </a:bodyPr>
          <a:lstStyle/>
          <a:p>
            <a:pPr>
              <a:defRPr/>
            </a:pPr>
            <a:r>
              <a:rPr lang="en-US" altLang="ko-KR" b="1">
                <a:solidFill>
                  <a:srgbClr val="000000"/>
                </a:solidFill>
                <a:effectLst>
                  <a:outerShdw blurRad="38100" dist="38100" dir="2700000" algn="tl">
                    <a:srgbClr val="C0C0C0"/>
                  </a:outerShdw>
                </a:effectLst>
                <a:latin typeface="Neutra Text SC" pitchFamily="50" charset="0"/>
                <a:ea typeface="Gulim" pitchFamily="34" charset="-127"/>
              </a:rPr>
              <a:t>chi </a:t>
            </a:r>
            <a:r>
              <a:rPr lang="en-US" altLang="ko-KR" b="1">
                <a:solidFill>
                  <a:srgbClr val="000000"/>
                </a:solidFill>
                <a:effectLst>
                  <a:outerShdw blurRad="38100" dist="38100" dir="2700000" algn="tl">
                    <a:srgbClr val="C0C0C0"/>
                  </a:outerShdw>
                </a:effectLst>
                <a:latin typeface="Neutra Text" pitchFamily="50" charset="0"/>
                <a:ea typeface="Gulim" pitchFamily="34" charset="-127"/>
              </a:rPr>
              <a:t>2006</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rrowheads="1"/>
          </p:cNvSpPr>
          <p:nvPr>
            <p:ph type="title"/>
          </p:nvPr>
        </p:nvSpPr>
        <p:spPr/>
        <p:txBody>
          <a:bodyPr/>
          <a:lstStyle/>
          <a:p>
            <a:pPr eaLnBrk="1" hangingPunct="1"/>
            <a:r>
              <a:rPr lang="en-US"/>
              <a:t>Eye to future: in situ diary studies</a:t>
            </a:r>
          </a:p>
        </p:txBody>
      </p:sp>
      <p:sp>
        <p:nvSpPr>
          <p:cNvPr id="55299" name="Rectangle 3"/>
          <p:cNvSpPr>
            <a:spLocks noGrp="1" noRot="1" noChangeArrowheads="1"/>
          </p:cNvSpPr>
          <p:nvPr>
            <p:ph type="body" idx="1"/>
          </p:nvPr>
        </p:nvSpPr>
        <p:spPr/>
        <p:txBody>
          <a:bodyPr/>
          <a:lstStyle/>
          <a:p>
            <a:pPr eaLnBrk="1" hangingPunct="1"/>
            <a:endParaRPr lang="en-US"/>
          </a:p>
        </p:txBody>
      </p:sp>
      <p:sp>
        <p:nvSpPr>
          <p:cNvPr id="55300" name="Text Box 4"/>
          <p:cNvSpPr txBox="1">
            <a:spLocks noChangeArrowheads="1"/>
          </p:cNvSpPr>
          <p:nvPr/>
        </p:nvSpPr>
        <p:spPr bwMode="auto">
          <a:xfrm>
            <a:off x="457200" y="6477000"/>
            <a:ext cx="7677150" cy="369888"/>
          </a:xfrm>
          <a:prstGeom prst="rect">
            <a:avLst/>
          </a:prstGeom>
          <a:noFill/>
          <a:ln w="9525">
            <a:noFill/>
            <a:miter lim="800000"/>
            <a:headEnd/>
            <a:tailEnd/>
          </a:ln>
        </p:spPr>
        <p:txBody>
          <a:bodyPr wrap="none">
            <a:spAutoFit/>
          </a:bodyPr>
          <a:lstStyle/>
          <a:p>
            <a:r>
              <a:rPr lang="en-US" sz="900">
                <a:latin typeface="Neutra Text" pitchFamily="50" charset="0"/>
              </a:rPr>
              <a:t>Source: Carter, S. and J. Mankoff. When Participants Do the Capturing: The Role of Media in Diary Studies.  Proceedings of the ACM Conference on Human </a:t>
            </a:r>
            <a:br>
              <a:rPr lang="en-US" sz="900">
                <a:latin typeface="Neutra Text" pitchFamily="50" charset="0"/>
              </a:rPr>
            </a:br>
            <a:r>
              <a:rPr lang="en-US" sz="900">
                <a:latin typeface="Neutra Text" pitchFamily="50" charset="0"/>
              </a:rPr>
              <a:t>Factors in Computing Systems (CHI), Pages: 899-908. 2005.</a:t>
            </a:r>
            <a:endParaRPr lang="en-US">
              <a:latin typeface="Neutra Text" pitchFamily="50" charset="0"/>
            </a:endParaRPr>
          </a:p>
        </p:txBody>
      </p:sp>
      <p:pic>
        <p:nvPicPr>
          <p:cNvPr id="55301" name="Picture 8" descr="11.jpg                                                         0016F416Macintosh HD                   C1711CC9:"/>
          <p:cNvPicPr>
            <a:picLocks noChangeAspect="1" noChangeArrowheads="1"/>
          </p:cNvPicPr>
          <p:nvPr/>
        </p:nvPicPr>
        <p:blipFill>
          <a:blip r:embed="rId3" cstate="print"/>
          <a:srcRect/>
          <a:stretch>
            <a:fillRect/>
          </a:stretch>
        </p:blipFill>
        <p:spPr bwMode="auto">
          <a:xfrm>
            <a:off x="838200" y="1905000"/>
            <a:ext cx="3232150" cy="3194050"/>
          </a:xfrm>
          <a:prstGeom prst="rect">
            <a:avLst/>
          </a:prstGeom>
          <a:noFill/>
          <a:ln w="9525">
            <a:noFill/>
            <a:miter lim="800000"/>
            <a:headEnd/>
            <a:tailEnd/>
          </a:ln>
        </p:spPr>
      </p:pic>
      <p:pic>
        <p:nvPicPr>
          <p:cNvPr id="55302" name="Picture 9" descr="12.jpg                                                         0016F416Macintosh HD                   C1711CC9:"/>
          <p:cNvPicPr>
            <a:picLocks noChangeAspect="1" noChangeArrowheads="1"/>
          </p:cNvPicPr>
          <p:nvPr/>
        </p:nvPicPr>
        <p:blipFill>
          <a:blip r:embed="rId4" cstate="print"/>
          <a:srcRect/>
          <a:stretch>
            <a:fillRect/>
          </a:stretch>
        </p:blipFill>
        <p:spPr bwMode="auto">
          <a:xfrm>
            <a:off x="4953000" y="1905000"/>
            <a:ext cx="3232150" cy="3613150"/>
          </a:xfrm>
          <a:prstGeom prst="rect">
            <a:avLst/>
          </a:prstGeom>
          <a:noFill/>
          <a:ln w="9525">
            <a:noFill/>
            <a:miter lim="800000"/>
            <a:headEnd/>
            <a:tailEnd/>
          </a:ln>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noChangeArrowheads="1"/>
          </p:cNvSpPr>
          <p:nvPr>
            <p:ph type="title"/>
          </p:nvPr>
        </p:nvSpPr>
        <p:spPr/>
        <p:txBody>
          <a:bodyPr/>
          <a:lstStyle/>
          <a:p>
            <a:pPr eaLnBrk="1" hangingPunct="1"/>
            <a:r>
              <a:rPr lang="en-US"/>
              <a:t>Variety of observation techniques</a:t>
            </a:r>
          </a:p>
        </p:txBody>
      </p:sp>
      <p:sp>
        <p:nvSpPr>
          <p:cNvPr id="10243" name="Rectangle 3"/>
          <p:cNvSpPr>
            <a:spLocks noGrp="1" noRot="1" noChangeArrowheads="1"/>
          </p:cNvSpPr>
          <p:nvPr>
            <p:ph type="body" idx="1"/>
          </p:nvPr>
        </p:nvSpPr>
        <p:spPr/>
        <p:txBody>
          <a:bodyPr/>
          <a:lstStyle/>
          <a:p>
            <a:pPr eaLnBrk="1" hangingPunct="1"/>
            <a:r>
              <a:rPr lang="en-US" dirty="0"/>
              <a:t>Contextual inquiry</a:t>
            </a:r>
            <a:endParaRPr lang="en-US" b="1" dirty="0"/>
          </a:p>
          <a:p>
            <a:pPr eaLnBrk="1" hangingPunct="1"/>
            <a:r>
              <a:rPr lang="en-US" dirty="0"/>
              <a:t>Ethnography</a:t>
            </a:r>
          </a:p>
          <a:p>
            <a:pPr eaLnBrk="1" hangingPunct="1"/>
            <a:r>
              <a:rPr lang="en-US" dirty="0"/>
              <a:t>Diary studies</a:t>
            </a:r>
          </a:p>
          <a:p>
            <a:pPr eaLnBrk="1" hangingPunct="1"/>
            <a:r>
              <a:rPr lang="en-US" dirty="0"/>
              <a:t>Prompted (pager) studies</a:t>
            </a:r>
          </a:p>
          <a:p>
            <a:pPr eaLnBrk="1" hangingPunct="1"/>
            <a:r>
              <a:rPr lang="en-US" dirty="0"/>
              <a:t>Cultural probes</a:t>
            </a:r>
          </a:p>
          <a:p>
            <a:pPr eaLnBrk="1" hangingPunct="1"/>
            <a:r>
              <a:rPr lang="en-US" dirty="0"/>
              <a:t>Task analysis</a:t>
            </a:r>
          </a:p>
          <a:p>
            <a:pPr eaLnBrk="1" hangingPunct="1"/>
            <a:endParaRPr lang="en-US" dirty="0"/>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rrowheads="1"/>
          </p:cNvSpPr>
          <p:nvPr>
            <p:ph type="title"/>
          </p:nvPr>
        </p:nvSpPr>
        <p:spPr/>
        <p:txBody>
          <a:bodyPr/>
          <a:lstStyle/>
          <a:p>
            <a:pPr eaLnBrk="1" hangingPunct="1"/>
            <a:r>
              <a:rPr lang="en-US"/>
              <a:t>Eye to future: txt 4 l8r</a:t>
            </a:r>
          </a:p>
        </p:txBody>
      </p:sp>
      <p:sp>
        <p:nvSpPr>
          <p:cNvPr id="56323" name="Rectangle 3"/>
          <p:cNvSpPr>
            <a:spLocks noGrp="1" noRot="1" noChangeArrowheads="1"/>
          </p:cNvSpPr>
          <p:nvPr>
            <p:ph type="body" idx="1"/>
          </p:nvPr>
        </p:nvSpPr>
        <p:spPr/>
        <p:txBody>
          <a:bodyPr/>
          <a:lstStyle/>
          <a:p>
            <a:pPr eaLnBrk="1" hangingPunct="1"/>
            <a:endParaRPr lang="en-US"/>
          </a:p>
        </p:txBody>
      </p:sp>
      <p:sp>
        <p:nvSpPr>
          <p:cNvPr id="56324" name="AutoShape 10"/>
          <p:cNvSpPr>
            <a:spLocks noChangeArrowheads="1"/>
          </p:cNvSpPr>
          <p:nvPr/>
        </p:nvSpPr>
        <p:spPr bwMode="auto">
          <a:xfrm rot="5397181">
            <a:off x="3086100" y="3619500"/>
            <a:ext cx="914400" cy="228600"/>
          </a:xfrm>
          <a:prstGeom prst="triangle">
            <a:avLst>
              <a:gd name="adj" fmla="val 50000"/>
            </a:avLst>
          </a:prstGeom>
          <a:solidFill>
            <a:schemeClr val="accent1"/>
          </a:solidFill>
          <a:ln w="9525">
            <a:solidFill>
              <a:schemeClr val="tx1"/>
            </a:solidFill>
            <a:miter lim="800000"/>
            <a:headEnd/>
            <a:tailEnd/>
          </a:ln>
        </p:spPr>
        <p:txBody>
          <a:bodyPr wrap="none" anchor="ctr"/>
          <a:lstStyle/>
          <a:p>
            <a:endParaRPr lang="en-US">
              <a:latin typeface="Neutra Text" pitchFamily="50" charset="0"/>
            </a:endParaRPr>
          </a:p>
        </p:txBody>
      </p:sp>
      <p:sp>
        <p:nvSpPr>
          <p:cNvPr id="56325" name="AutoShape 11"/>
          <p:cNvSpPr>
            <a:spLocks noChangeArrowheads="1"/>
          </p:cNvSpPr>
          <p:nvPr/>
        </p:nvSpPr>
        <p:spPr bwMode="auto">
          <a:xfrm rot="5397181">
            <a:off x="5219700" y="3619500"/>
            <a:ext cx="914400" cy="228600"/>
          </a:xfrm>
          <a:prstGeom prst="triangle">
            <a:avLst>
              <a:gd name="adj" fmla="val 50000"/>
            </a:avLst>
          </a:prstGeom>
          <a:solidFill>
            <a:schemeClr val="accent1"/>
          </a:solidFill>
          <a:ln w="9525">
            <a:solidFill>
              <a:schemeClr val="tx1"/>
            </a:solidFill>
            <a:miter lim="800000"/>
            <a:headEnd/>
            <a:tailEnd/>
          </a:ln>
        </p:spPr>
        <p:txBody>
          <a:bodyPr wrap="none" anchor="ctr"/>
          <a:lstStyle/>
          <a:p>
            <a:endParaRPr lang="en-US">
              <a:latin typeface="Neutra Text" pitchFamily="50" charset="0"/>
            </a:endParaRPr>
          </a:p>
        </p:txBody>
      </p:sp>
      <p:sp>
        <p:nvSpPr>
          <p:cNvPr id="56326" name="Text Box 12"/>
          <p:cNvSpPr txBox="1">
            <a:spLocks noChangeArrowheads="1"/>
          </p:cNvSpPr>
          <p:nvPr/>
        </p:nvSpPr>
        <p:spPr bwMode="auto">
          <a:xfrm>
            <a:off x="457200" y="6477000"/>
            <a:ext cx="8740775" cy="369888"/>
          </a:xfrm>
          <a:prstGeom prst="rect">
            <a:avLst/>
          </a:prstGeom>
          <a:noFill/>
          <a:ln w="9525">
            <a:noFill/>
            <a:miter lim="800000"/>
            <a:headEnd/>
            <a:tailEnd/>
          </a:ln>
        </p:spPr>
        <p:txBody>
          <a:bodyPr wrap="none">
            <a:spAutoFit/>
          </a:bodyPr>
          <a:lstStyle/>
          <a:p>
            <a:r>
              <a:rPr lang="en-US" sz="900">
                <a:latin typeface="Neutra Text" pitchFamily="50" charset="0"/>
              </a:rPr>
              <a:t>Source: Joel Brandt, Noah Weiss, and Scott R. Klemmer. txt 4 l8r: Lowering the Burden for Diary Studies Under Mobile Conditions. Work-in-progress, ACM Conference on Human </a:t>
            </a:r>
          </a:p>
          <a:p>
            <a:r>
              <a:rPr lang="en-US" sz="900">
                <a:latin typeface="Neutra Text" pitchFamily="50" charset="0"/>
              </a:rPr>
              <a:t>Factors in Computing Systems (CHI), San Jose, California. 2007</a:t>
            </a:r>
            <a:endParaRPr lang="en-US">
              <a:latin typeface="Neutra Text" pitchFamily="50" charset="0"/>
            </a:endParaRPr>
          </a:p>
        </p:txBody>
      </p:sp>
      <p:pic>
        <p:nvPicPr>
          <p:cNvPr id="56327" name="Picture 13" descr="13.jpg                                                         0016F416Macintosh HD                   C1711CC9:"/>
          <p:cNvPicPr>
            <a:picLocks noChangeAspect="1" noChangeArrowheads="1"/>
          </p:cNvPicPr>
          <p:nvPr/>
        </p:nvPicPr>
        <p:blipFill>
          <a:blip r:embed="rId3" cstate="print"/>
          <a:srcRect/>
          <a:stretch>
            <a:fillRect/>
          </a:stretch>
        </p:blipFill>
        <p:spPr bwMode="auto">
          <a:xfrm>
            <a:off x="1066800" y="1905000"/>
            <a:ext cx="1631950" cy="4019550"/>
          </a:xfrm>
          <a:prstGeom prst="rect">
            <a:avLst/>
          </a:prstGeom>
          <a:noFill/>
          <a:ln w="9525">
            <a:noFill/>
            <a:miter lim="800000"/>
            <a:headEnd/>
            <a:tailEnd/>
          </a:ln>
        </p:spPr>
      </p:pic>
      <p:pic>
        <p:nvPicPr>
          <p:cNvPr id="56328" name="Picture 14" descr="14.jpg                                                         0016F416Macintosh HD                   C1711CC9:"/>
          <p:cNvPicPr>
            <a:picLocks noChangeAspect="1" noChangeArrowheads="1"/>
          </p:cNvPicPr>
          <p:nvPr/>
        </p:nvPicPr>
        <p:blipFill>
          <a:blip r:embed="rId4" cstate="print"/>
          <a:srcRect/>
          <a:stretch>
            <a:fillRect/>
          </a:stretch>
        </p:blipFill>
        <p:spPr bwMode="auto">
          <a:xfrm>
            <a:off x="3886200" y="1905000"/>
            <a:ext cx="1365250" cy="4044950"/>
          </a:xfrm>
          <a:prstGeom prst="rect">
            <a:avLst/>
          </a:prstGeom>
          <a:noFill/>
          <a:ln w="9525">
            <a:noFill/>
            <a:miter lim="800000"/>
            <a:headEnd/>
            <a:tailEnd/>
          </a:ln>
        </p:spPr>
      </p:pic>
      <p:pic>
        <p:nvPicPr>
          <p:cNvPr id="56329" name="Picture 15" descr="15.jpg                                                         0016F416Macintosh HD                   C1711CC9:"/>
          <p:cNvPicPr>
            <a:picLocks noChangeAspect="1" noChangeArrowheads="1"/>
          </p:cNvPicPr>
          <p:nvPr/>
        </p:nvPicPr>
        <p:blipFill>
          <a:blip r:embed="rId5" cstate="print"/>
          <a:srcRect/>
          <a:stretch>
            <a:fillRect/>
          </a:stretch>
        </p:blipFill>
        <p:spPr bwMode="auto">
          <a:xfrm>
            <a:off x="6248400" y="1905000"/>
            <a:ext cx="1544638" cy="4044950"/>
          </a:xfrm>
          <a:prstGeom prst="rect">
            <a:avLst/>
          </a:prstGeom>
          <a:noFill/>
          <a:ln w="9525">
            <a:noFill/>
            <a:miter lim="800000"/>
            <a:headEnd/>
            <a:tailEnd/>
          </a:ln>
        </p:spPr>
      </p:pic>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t>Questions</a:t>
            </a:r>
          </a:p>
        </p:txBody>
      </p:sp>
      <p:sp>
        <p:nvSpPr>
          <p:cNvPr id="57347" name="Content Placeholder 2"/>
          <p:cNvSpPr>
            <a:spLocks noGrp="1"/>
          </p:cNvSpPr>
          <p:nvPr>
            <p:ph idx="1"/>
          </p:nvPr>
        </p:nvSpPr>
        <p:spPr/>
        <p:txBody>
          <a:bodyPr/>
          <a:lstStyle/>
          <a:p>
            <a:r>
              <a:rPr lang="en-US"/>
              <a:t>About the assignment</a:t>
            </a:r>
          </a:p>
          <a:p>
            <a:r>
              <a:rPr lang="en-US"/>
              <a:t>About studio today &amp; tomorrow</a:t>
            </a:r>
          </a:p>
          <a:p>
            <a:r>
              <a:rPr lang="en-US"/>
              <a:t>About class in general</a:t>
            </a:r>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t>Further Reading</a:t>
            </a:r>
          </a:p>
        </p:txBody>
      </p:sp>
      <p:sp>
        <p:nvSpPr>
          <p:cNvPr id="58371" name="Content Placeholder 2"/>
          <p:cNvSpPr>
            <a:spLocks noGrp="1"/>
          </p:cNvSpPr>
          <p:nvPr>
            <p:ph idx="1"/>
          </p:nvPr>
        </p:nvSpPr>
        <p:spPr/>
        <p:txBody>
          <a:bodyPr/>
          <a:lstStyle/>
          <a:p>
            <a:r>
              <a:rPr lang="en-US"/>
              <a:t>Mike Kuniavsky, Observing the User Experience</a:t>
            </a:r>
          </a:p>
          <a:p>
            <a:r>
              <a:rPr lang="en-US"/>
              <a:t>Beyer and Holtzblatt, Contextual Design</a:t>
            </a:r>
          </a:p>
          <a:p>
            <a:r>
              <a:rPr lang="en-US"/>
              <a:t>Jeanette Blomberg</a:t>
            </a:r>
          </a:p>
          <a:p>
            <a:r>
              <a:rPr lang="en-US"/>
              <a:t>Paul Dourish</a:t>
            </a:r>
          </a:p>
          <a:p>
            <a:r>
              <a:rPr lang="en-US"/>
              <a:t>Diana Forsythe, “It’s just a matter of common sense”</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609600" y="2819400"/>
            <a:ext cx="8385175" cy="1022350"/>
          </a:xfrm>
        </p:spPr>
        <p:txBody>
          <a:bodyPr/>
          <a:lstStyle/>
          <a:p>
            <a:r>
              <a:rPr lang="en-US"/>
              <a:t>ETHNOGRAPHY</a:t>
            </a:r>
          </a:p>
        </p:txBody>
      </p:sp>
      <p:sp>
        <p:nvSpPr>
          <p:cNvPr id="3" name="Rectangle 2"/>
          <p:cNvSpPr/>
          <p:nvPr/>
        </p:nvSpPr>
        <p:spPr>
          <a:xfrm>
            <a:off x="1295400" y="3733800"/>
            <a:ext cx="7010400" cy="1016000"/>
          </a:xfrm>
          <a:prstGeom prst="rect">
            <a:avLst/>
          </a:prstGeom>
        </p:spPr>
        <p:txBody>
          <a:bodyPr>
            <a:spAutoFit/>
          </a:bodyPr>
          <a:lstStyle/>
          <a:p>
            <a:pPr algn="ctr">
              <a:defRPr/>
            </a:pPr>
            <a:r>
              <a:rPr lang="en-US" sz="2000" b="1" dirty="0">
                <a:latin typeface="Neutra Text" pitchFamily="50" charset="0"/>
                <a:cs typeface="+mj-cs"/>
              </a:rPr>
              <a:t>The branch of anthropology that provides scientific description of individual human societies</a:t>
            </a:r>
          </a:p>
        </p:txBody>
      </p:sp>
      <p:sp>
        <p:nvSpPr>
          <p:cNvPr id="4" name="Title 1"/>
          <p:cNvSpPr txBox="1">
            <a:spLocks/>
          </p:cNvSpPr>
          <p:nvPr/>
        </p:nvSpPr>
        <p:spPr bwMode="auto">
          <a:xfrm>
            <a:off x="457200" y="457200"/>
            <a:ext cx="8385175" cy="1022350"/>
          </a:xfrm>
          <a:prstGeom prst="rect">
            <a:avLst/>
          </a:prstGeom>
          <a:noFill/>
          <a:ln w="9525">
            <a:noFill/>
            <a:miter lim="800000"/>
            <a:headEnd/>
            <a:tailEnd/>
          </a:ln>
        </p:spPr>
        <p:txBody>
          <a:bodyPr/>
          <a:lstStyle/>
          <a:p>
            <a:pPr algn="ctr">
              <a:defRPr/>
            </a:pPr>
            <a:r>
              <a:rPr lang="en-US" sz="4400" b="1" dirty="0">
                <a:latin typeface="Neutra Text" pitchFamily="50" charset="0"/>
                <a:cs typeface="+mj-cs"/>
              </a:rPr>
              <a:t>Anthropology</a:t>
            </a:r>
          </a:p>
        </p:txBody>
      </p:sp>
      <p:sp>
        <p:nvSpPr>
          <p:cNvPr id="5" name="Rectangle 4"/>
          <p:cNvSpPr/>
          <p:nvPr/>
        </p:nvSpPr>
        <p:spPr>
          <a:xfrm>
            <a:off x="1295400" y="1371600"/>
            <a:ext cx="6705600" cy="1016000"/>
          </a:xfrm>
          <a:prstGeom prst="rect">
            <a:avLst/>
          </a:prstGeom>
        </p:spPr>
        <p:txBody>
          <a:bodyPr>
            <a:spAutoFit/>
          </a:bodyPr>
          <a:lstStyle/>
          <a:p>
            <a:pPr algn="ctr">
              <a:defRPr/>
            </a:pPr>
            <a:r>
              <a:rPr lang="en-US" sz="2000" b="1" dirty="0">
                <a:latin typeface="Neutra Text" pitchFamily="50" charset="0"/>
                <a:cs typeface="+mj-cs"/>
              </a:rPr>
              <a:t>The social science that studies the origins and social relationships of human beings</a:t>
            </a: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t>Goals</a:t>
            </a:r>
          </a:p>
        </p:txBody>
      </p:sp>
      <p:sp>
        <p:nvSpPr>
          <p:cNvPr id="12291" name="Content Placeholder 2"/>
          <p:cNvSpPr>
            <a:spLocks noGrp="1"/>
          </p:cNvSpPr>
          <p:nvPr>
            <p:ph idx="1"/>
          </p:nvPr>
        </p:nvSpPr>
        <p:spPr/>
        <p:txBody>
          <a:bodyPr/>
          <a:lstStyle/>
          <a:p>
            <a:r>
              <a:rPr lang="en-US" dirty="0"/>
              <a:t>Natural</a:t>
            </a:r>
          </a:p>
          <a:p>
            <a:r>
              <a:rPr lang="en-US" dirty="0"/>
              <a:t>Holistic</a:t>
            </a:r>
          </a:p>
          <a:p>
            <a:r>
              <a:rPr lang="en-US" dirty="0"/>
              <a:t>Descriptive</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t>The Practical Logic</a:t>
            </a:r>
            <a:br>
              <a:rPr lang="en-US"/>
            </a:br>
            <a:r>
              <a:rPr lang="en-US"/>
              <a:t>of the Everyday World</a:t>
            </a:r>
            <a:br>
              <a:rPr lang="en-US"/>
            </a:br>
            <a:endParaRPr lang="en-US"/>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rrowheads="1"/>
          </p:cNvSpPr>
          <p:nvPr>
            <p:ph type="title"/>
          </p:nvPr>
        </p:nvSpPr>
        <p:spPr/>
        <p:txBody>
          <a:bodyPr/>
          <a:lstStyle/>
          <a:p>
            <a:pPr eaLnBrk="1" hangingPunct="1"/>
            <a:r>
              <a:rPr lang="en-US"/>
              <a:t>More about Contextual Inquiry</a:t>
            </a:r>
          </a:p>
        </p:txBody>
      </p:sp>
      <p:sp>
        <p:nvSpPr>
          <p:cNvPr id="14339" name="Rectangle 3"/>
          <p:cNvSpPr>
            <a:spLocks noGrp="1" noRot="1" noChangeArrowheads="1"/>
          </p:cNvSpPr>
          <p:nvPr>
            <p:ph type="body" idx="1"/>
          </p:nvPr>
        </p:nvSpPr>
        <p:spPr/>
        <p:txBody>
          <a:bodyPr/>
          <a:lstStyle/>
          <a:p>
            <a:pPr eaLnBrk="1" hangingPunct="1"/>
            <a:endParaRPr lang="en-US"/>
          </a:p>
        </p:txBody>
      </p:sp>
      <p:sp>
        <p:nvSpPr>
          <p:cNvPr id="14340" name="Text Box 4"/>
          <p:cNvSpPr txBox="1">
            <a:spLocks noChangeArrowheads="1"/>
          </p:cNvSpPr>
          <p:nvPr/>
        </p:nvSpPr>
        <p:spPr bwMode="auto">
          <a:xfrm>
            <a:off x="457200" y="6553200"/>
            <a:ext cx="6511925" cy="246063"/>
          </a:xfrm>
          <a:prstGeom prst="rect">
            <a:avLst/>
          </a:prstGeom>
          <a:noFill/>
          <a:ln w="9525">
            <a:noFill/>
            <a:miter lim="800000"/>
            <a:headEnd/>
            <a:tailEnd/>
          </a:ln>
        </p:spPr>
        <p:txBody>
          <a:bodyPr wrap="none">
            <a:spAutoFit/>
          </a:bodyPr>
          <a:lstStyle/>
          <a:p>
            <a:r>
              <a:rPr lang="en-US" sz="900">
                <a:latin typeface="Neutra Text" pitchFamily="50" charset="0"/>
              </a:rPr>
              <a:t>Source: Beyer, Hugh, Karen Holtzblatt.</a:t>
            </a:r>
            <a:r>
              <a:rPr lang="en-US" sz="500">
                <a:latin typeface="Neutra Text" pitchFamily="50" charset="0"/>
              </a:rPr>
              <a:t>  </a:t>
            </a:r>
            <a:r>
              <a:rPr lang="en-US" sz="500" u="sng">
                <a:latin typeface="Neutra Text" pitchFamily="50" charset="0"/>
              </a:rPr>
              <a:t> </a:t>
            </a:r>
            <a:r>
              <a:rPr lang="en-US" sz="1000" u="sng">
                <a:latin typeface="Neutra Text" pitchFamily="50" charset="0"/>
              </a:rPr>
              <a:t>Contextual Design: Defining Customer-Centered Systems</a:t>
            </a:r>
            <a:r>
              <a:rPr lang="en-US" sz="1000">
                <a:latin typeface="Neutra Text" pitchFamily="50" charset="0"/>
              </a:rPr>
              <a:t>.  Morgan Kaufmann, 1997.</a:t>
            </a:r>
            <a:endParaRPr lang="en-US">
              <a:latin typeface="Neutra Text" pitchFamily="50" charset="0"/>
            </a:endParaRPr>
          </a:p>
        </p:txBody>
      </p:sp>
      <p:sp>
        <p:nvSpPr>
          <p:cNvPr id="14341" name="Text Box 11"/>
          <p:cNvSpPr txBox="1">
            <a:spLocks noChangeArrowheads="1"/>
          </p:cNvSpPr>
          <p:nvPr/>
        </p:nvSpPr>
        <p:spPr bwMode="auto">
          <a:xfrm>
            <a:off x="4267200" y="5256213"/>
            <a:ext cx="4495800" cy="1323975"/>
          </a:xfrm>
          <a:prstGeom prst="rect">
            <a:avLst/>
          </a:prstGeom>
          <a:noFill/>
          <a:ln w="9525">
            <a:noFill/>
            <a:miter lim="800000"/>
            <a:headEnd/>
            <a:tailEnd/>
          </a:ln>
        </p:spPr>
        <p:txBody>
          <a:bodyPr>
            <a:spAutoFit/>
          </a:bodyPr>
          <a:lstStyle/>
          <a:p>
            <a:r>
              <a:rPr lang="en-US" sz="1600" dirty="0">
                <a:latin typeface="Neutra Text" pitchFamily="50" charset="0"/>
              </a:rPr>
              <a:t>Collections Designers Keep.  Contextual</a:t>
            </a:r>
          </a:p>
          <a:p>
            <a:r>
              <a:rPr lang="en-US" sz="1600" dirty="0">
                <a:latin typeface="Neutra Text" pitchFamily="50" charset="0"/>
              </a:rPr>
              <a:t>Inquiry of designers in NL.  </a:t>
            </a:r>
            <a:r>
              <a:rPr lang="en-US" sz="1600" dirty="0" err="1">
                <a:latin typeface="Neutra Text" pitchFamily="50" charset="0"/>
              </a:rPr>
              <a:t>Tu</a:t>
            </a:r>
            <a:r>
              <a:rPr lang="en-US" sz="1600" dirty="0">
                <a:latin typeface="Neutra Text" pitchFamily="50" charset="0"/>
              </a:rPr>
              <a:t> Delft.  </a:t>
            </a:r>
          </a:p>
          <a:p>
            <a:r>
              <a:rPr lang="en-US" sz="1600" dirty="0">
                <a:latin typeface="Neutra Text" pitchFamily="50" charset="0"/>
              </a:rPr>
              <a:t>ID-</a:t>
            </a:r>
            <a:r>
              <a:rPr lang="en-US" sz="1600" dirty="0" err="1">
                <a:latin typeface="Neutra Text" pitchFamily="50" charset="0"/>
              </a:rPr>
              <a:t>StudioLab</a:t>
            </a:r>
            <a:endParaRPr lang="en-US" sz="1600" dirty="0">
              <a:latin typeface="Neutra Text" pitchFamily="50" charset="0"/>
            </a:endParaRPr>
          </a:p>
        </p:txBody>
      </p:sp>
      <p:pic>
        <p:nvPicPr>
          <p:cNvPr id="14342" name="Picture 15" descr="7.jpg                                                          0016F416Macintosh HD                   C1711CC9:"/>
          <p:cNvPicPr>
            <a:picLocks noChangeAspect="1" noChangeArrowheads="1"/>
          </p:cNvPicPr>
          <p:nvPr/>
        </p:nvPicPr>
        <p:blipFill>
          <a:blip r:embed="rId3" cstate="print"/>
          <a:srcRect/>
          <a:stretch>
            <a:fillRect/>
          </a:stretch>
        </p:blipFill>
        <p:spPr bwMode="auto">
          <a:xfrm>
            <a:off x="854928" y="1974850"/>
            <a:ext cx="3422650" cy="4502150"/>
          </a:xfrm>
          <a:prstGeom prst="rect">
            <a:avLst/>
          </a:prstGeom>
          <a:noFill/>
          <a:ln w="9525">
            <a:noFill/>
            <a:miter lim="800000"/>
            <a:headEnd/>
            <a:tailEnd/>
          </a:ln>
        </p:spPr>
      </p:pic>
      <p:pic>
        <p:nvPicPr>
          <p:cNvPr id="14343" name="Picture 16" descr="8.jpg                                                          0016F416Macintosh HD                   C1711CC9:"/>
          <p:cNvPicPr>
            <a:picLocks noChangeAspect="1" noChangeArrowheads="1"/>
          </p:cNvPicPr>
          <p:nvPr/>
        </p:nvPicPr>
        <p:blipFill>
          <a:blip r:embed="rId4" cstate="print"/>
          <a:srcRect/>
          <a:stretch>
            <a:fillRect/>
          </a:stretch>
        </p:blipFill>
        <p:spPr bwMode="auto">
          <a:xfrm>
            <a:off x="4294306" y="1952625"/>
            <a:ext cx="3968750" cy="2990850"/>
          </a:xfrm>
          <a:prstGeom prst="rect">
            <a:avLst/>
          </a:prstGeom>
          <a:noFill/>
          <a:ln w="9525">
            <a:noFill/>
            <a:miter lim="800000"/>
            <a:headEnd/>
            <a:tailEnd/>
          </a:ln>
        </p:spPr>
      </p:pic>
    </p:spTree>
  </p:cSld>
  <p:clrMapOvr>
    <a:masterClrMapping/>
  </p:clrMapOvr>
  <p:transition>
    <p:fade/>
  </p:transition>
</p:sld>
</file>

<file path=ppt/theme/theme1.xml><?xml version="1.0" encoding="utf-8"?>
<a:theme xmlns:a="http://schemas.openxmlformats.org/drawingml/2006/main" name="CS147 HCI Stanford">
  <a:themeElements>
    <a:clrScheme name="CS147 HCI Stanford 13">
      <a:dk1>
        <a:srgbClr val="CCFFCC"/>
      </a:dk1>
      <a:lt1>
        <a:srgbClr val="FFFFFF"/>
      </a:lt1>
      <a:dk2>
        <a:srgbClr val="275485"/>
      </a:dk2>
      <a:lt2>
        <a:srgbClr val="FFFFB7"/>
      </a:lt2>
      <a:accent1>
        <a:srgbClr val="99CC00"/>
      </a:accent1>
      <a:accent2>
        <a:srgbClr val="CFECFF"/>
      </a:accent2>
      <a:accent3>
        <a:srgbClr val="ACB3C2"/>
      </a:accent3>
      <a:accent4>
        <a:srgbClr val="DADADA"/>
      </a:accent4>
      <a:accent5>
        <a:srgbClr val="CAE2AA"/>
      </a:accent5>
      <a:accent6>
        <a:srgbClr val="BBD6E7"/>
      </a:accent6>
      <a:hlink>
        <a:srgbClr val="99FF66"/>
      </a:hlink>
      <a:folHlink>
        <a:srgbClr val="FFFF66"/>
      </a:folHlink>
    </a:clrScheme>
    <a:fontScheme name="CS147 HCI Stanford">
      <a:majorFont>
        <a:latin typeface="Georgia"/>
        <a:ea typeface=""/>
        <a:cs typeface=""/>
      </a:majorFont>
      <a:minorFont>
        <a:latin typeface="Georg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charset="0"/>
          </a:defRPr>
        </a:defPPr>
      </a:lstStyle>
    </a:lnDef>
  </a:objectDefaults>
  <a:extraClrSchemeLst>
    <a:extraClrScheme>
      <a:clrScheme name="CS147 HCI Stanford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CS147 HCI Stanford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CS147 HCI Stanford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CS147 HCI Stanford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CS147 HCI Stanford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CS147 HCI Stanford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CS147 HCI Stanford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CS147 HCI Stanford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
      <a:clrScheme name="CS147 HCI Stanford 9">
        <a:dk1>
          <a:srgbClr val="006600"/>
        </a:dk1>
        <a:lt1>
          <a:srgbClr val="FFFFFF"/>
        </a:lt1>
        <a:dk2>
          <a:srgbClr val="275485"/>
        </a:dk2>
        <a:lt2>
          <a:srgbClr val="FFFFB7"/>
        </a:lt2>
        <a:accent1>
          <a:srgbClr val="99CC00"/>
        </a:accent1>
        <a:accent2>
          <a:srgbClr val="00CC00"/>
        </a:accent2>
        <a:accent3>
          <a:srgbClr val="ACB3C2"/>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CS147 HCI Stanford 10">
        <a:dk1>
          <a:srgbClr val="006600"/>
        </a:dk1>
        <a:lt1>
          <a:srgbClr val="FFFFFF"/>
        </a:lt1>
        <a:dk2>
          <a:srgbClr val="275485"/>
        </a:dk2>
        <a:lt2>
          <a:srgbClr val="FFFFB7"/>
        </a:lt2>
        <a:accent1>
          <a:srgbClr val="99CC00"/>
        </a:accent1>
        <a:accent2>
          <a:srgbClr val="C9E9FF"/>
        </a:accent2>
        <a:accent3>
          <a:srgbClr val="ACB3C2"/>
        </a:accent3>
        <a:accent4>
          <a:srgbClr val="DADADA"/>
        </a:accent4>
        <a:accent5>
          <a:srgbClr val="CAE2AA"/>
        </a:accent5>
        <a:accent6>
          <a:srgbClr val="B6D3E7"/>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CS147 HCI Stanford 11">
        <a:dk1>
          <a:srgbClr val="006600"/>
        </a:dk1>
        <a:lt1>
          <a:srgbClr val="FFFFFF"/>
        </a:lt1>
        <a:dk2>
          <a:srgbClr val="008000"/>
        </a:dk2>
        <a:lt2>
          <a:srgbClr val="FFFFB7"/>
        </a:lt2>
        <a:accent1>
          <a:srgbClr val="99CC00"/>
        </a:accent1>
        <a:accent2>
          <a:srgbClr val="C9E9FF"/>
        </a:accent2>
        <a:accent3>
          <a:srgbClr val="AAC0AA"/>
        </a:accent3>
        <a:accent4>
          <a:srgbClr val="DADADA"/>
        </a:accent4>
        <a:accent5>
          <a:srgbClr val="CAE2AA"/>
        </a:accent5>
        <a:accent6>
          <a:srgbClr val="B6D3E7"/>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CS147 HCI Stanford 12">
        <a:dk1>
          <a:srgbClr val="006600"/>
        </a:dk1>
        <a:lt1>
          <a:srgbClr val="FFFFFF"/>
        </a:lt1>
        <a:dk2>
          <a:srgbClr val="275485"/>
        </a:dk2>
        <a:lt2>
          <a:srgbClr val="FFFFB7"/>
        </a:lt2>
        <a:accent1>
          <a:srgbClr val="99CC00"/>
        </a:accent1>
        <a:accent2>
          <a:srgbClr val="CFECFF"/>
        </a:accent2>
        <a:accent3>
          <a:srgbClr val="ACB3C2"/>
        </a:accent3>
        <a:accent4>
          <a:srgbClr val="DADADA"/>
        </a:accent4>
        <a:accent5>
          <a:srgbClr val="CAE2AA"/>
        </a:accent5>
        <a:accent6>
          <a:srgbClr val="BBD6E7"/>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CS147 HCI Stanford 13">
        <a:dk1>
          <a:srgbClr val="CCFFCC"/>
        </a:dk1>
        <a:lt1>
          <a:srgbClr val="FFFFFF"/>
        </a:lt1>
        <a:dk2>
          <a:srgbClr val="275485"/>
        </a:dk2>
        <a:lt2>
          <a:srgbClr val="FFFFB7"/>
        </a:lt2>
        <a:accent1>
          <a:srgbClr val="99CC00"/>
        </a:accent1>
        <a:accent2>
          <a:srgbClr val="CFECFF"/>
        </a:accent2>
        <a:accent3>
          <a:srgbClr val="ACB3C2"/>
        </a:accent3>
        <a:accent4>
          <a:srgbClr val="DADADA"/>
        </a:accent4>
        <a:accent5>
          <a:srgbClr val="CAE2AA"/>
        </a:accent5>
        <a:accent6>
          <a:srgbClr val="BBD6E7"/>
        </a:accent6>
        <a:hlink>
          <a:srgbClr val="99FF66"/>
        </a:hlink>
        <a:folHlink>
          <a:srgbClr val="FFFF66"/>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42C5F60F74EE841974A727A88849D8D" ma:contentTypeVersion="0" ma:contentTypeDescription="Create a new document." ma:contentTypeScope="" ma:versionID="e10815b069e138227bbf694a1334618b">
  <xsd:schema xmlns:xsd="http://www.w3.org/2001/XMLSchema" xmlns:xs="http://www.w3.org/2001/XMLSchema" xmlns:p="http://schemas.microsoft.com/office/2006/metadata/properties" targetNamespace="http://schemas.microsoft.com/office/2006/metadata/properties" ma:root="true" ma:fieldsID="0967b7be50301903c78f9c39c6fd9a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3264413-5C9D-4EB0-BDB5-9FF33016DC0C}"/>
</file>

<file path=customXml/itemProps2.xml><?xml version="1.0" encoding="utf-8"?>
<ds:datastoreItem xmlns:ds="http://schemas.openxmlformats.org/officeDocument/2006/customXml" ds:itemID="{ABAD3554-43FB-46B6-836F-4489245FE927}"/>
</file>

<file path=customXml/itemProps3.xml><?xml version="1.0" encoding="utf-8"?>
<ds:datastoreItem xmlns:ds="http://schemas.openxmlformats.org/officeDocument/2006/customXml" ds:itemID="{CA7BE572-BE47-4345-A958-A6509DE93AFB}"/>
</file>

<file path=docProps/app.xml><?xml version="1.0" encoding="utf-8"?>
<Properties xmlns="http://schemas.openxmlformats.org/officeDocument/2006/extended-properties" xmlns:vt="http://schemas.openxmlformats.org/officeDocument/2006/docPropsVTypes">
  <Template/>
  <TotalTime>2614</TotalTime>
  <Words>1541</Words>
  <Application>Microsoft Office PowerPoint</Application>
  <PresentationFormat>On-screen Show (4:3)</PresentationFormat>
  <Paragraphs>271</Paragraphs>
  <Slides>52</Slides>
  <Notes>52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52</vt:i4>
      </vt:variant>
    </vt:vector>
  </HeadingPairs>
  <TitlesOfParts>
    <vt:vector size="63" baseType="lpstr">
      <vt:lpstr>Gulim</vt:lpstr>
      <vt:lpstr>Malgun Gothic</vt:lpstr>
      <vt:lpstr>ＭＳ Ｐゴシック</vt:lpstr>
      <vt:lpstr>__</vt:lpstr>
      <vt:lpstr>Comic Sans MS</vt:lpstr>
      <vt:lpstr>Georgia</vt:lpstr>
      <vt:lpstr>Neutra Text</vt:lpstr>
      <vt:lpstr>Neutra Text SC</vt:lpstr>
      <vt:lpstr>Times</vt:lpstr>
      <vt:lpstr>Wingdings</vt:lpstr>
      <vt:lpstr>CS147 HCI Stanford</vt:lpstr>
      <vt:lpstr>PowerPoint Presentation</vt:lpstr>
      <vt:lpstr>PowerPoint Presentation</vt:lpstr>
      <vt:lpstr>Today</vt:lpstr>
      <vt:lpstr>APPROACH</vt:lpstr>
      <vt:lpstr>Variety of observation techniques</vt:lpstr>
      <vt:lpstr>ETHNOGRAPHY</vt:lpstr>
      <vt:lpstr>Goals</vt:lpstr>
      <vt:lpstr>The Practical Logic of the Everyday World </vt:lpstr>
      <vt:lpstr>More about Contextual Inquiry</vt:lpstr>
      <vt:lpstr>What is Context?</vt:lpstr>
      <vt:lpstr>How to perform Contextual Inquiry?</vt:lpstr>
      <vt:lpstr>How to record a contextual inquiry</vt:lpstr>
      <vt:lpstr>Discovery is the root of design</vt:lpstr>
      <vt:lpstr>Observation is at the heart of Discovery</vt:lpstr>
      <vt:lpstr>The Discovery process yields …</vt:lpstr>
      <vt:lpstr>Don’t just observe process, observe the practice</vt:lpstr>
      <vt:lpstr>Process v. Practice Jack Whalen &amp; the Call Center</vt:lpstr>
      <vt:lpstr>PowerPoint Presentation</vt:lpstr>
      <vt:lpstr>“That’s Obvious!”</vt:lpstr>
      <vt:lpstr>Deep Hanging Out</vt:lpstr>
      <vt:lpstr>A Shifting Landscape</vt:lpstr>
      <vt:lpstr>DOING OBSERVATION</vt:lpstr>
      <vt:lpstr>Makes Explicit Much of What Good Design Does Implicitly</vt:lpstr>
      <vt:lpstr>The Importance of Being Curious</vt:lpstr>
      <vt:lpstr>DESIGN IS ABOUT CHOICE</vt:lpstr>
      <vt:lpstr>PowerPoint Presentation</vt:lpstr>
      <vt:lpstr>PowerPoint Presentation</vt:lpstr>
      <vt:lpstr>GOOD QUESTIONS</vt:lpstr>
      <vt:lpstr>Erring in the Other Direction…</vt:lpstr>
      <vt:lpstr>Plans are useless,  planning is invaluable </vt:lpstr>
      <vt:lpstr>PAY ATTENTION TO ARTIFACTS</vt:lpstr>
      <vt:lpstr>Say you were designing…</vt:lpstr>
      <vt:lpstr>Finding People…</vt:lpstr>
      <vt:lpstr>What people can’t tell you…</vt:lpstr>
      <vt:lpstr>What people can tell you…</vt:lpstr>
      <vt:lpstr>Creating an interview protocol</vt:lpstr>
      <vt:lpstr>Interviewing tips</vt:lpstr>
      <vt:lpstr>Who’s doing all the talking</vt:lpstr>
      <vt:lpstr>Recording the interview</vt:lpstr>
      <vt:lpstr>Recording the interview</vt:lpstr>
      <vt:lpstr>Where should you interview?</vt:lpstr>
      <vt:lpstr>Before you go…</vt:lpstr>
      <vt:lpstr>After the Interviews</vt:lpstr>
      <vt:lpstr>WWMPD? </vt:lpstr>
      <vt:lpstr>PowerPoint Presentation</vt:lpstr>
      <vt:lpstr>Final Scratch</vt:lpstr>
      <vt:lpstr>Field Biology</vt:lpstr>
      <vt:lpstr>ButterflyNet</vt:lpstr>
      <vt:lpstr>Eye to future: in situ diary studies</vt:lpstr>
      <vt:lpstr>Eye to future: txt 4 l8r</vt:lpstr>
      <vt:lpstr>Questions</vt:lpstr>
      <vt:lpstr>Further Reading</vt:lpstr>
    </vt:vector>
  </TitlesOfParts>
  <Company>55958-085-0013287-12699</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Discovery</dc:title>
  <dc:subject>CS147</dc:subject>
  <dc:creator>Scott Klemmer, Anoop Sinha</dc:creator>
  <cp:keywords>HCI</cp:keywords>
  <cp:lastModifiedBy>Teacher</cp:lastModifiedBy>
  <cp:revision>53</cp:revision>
  <dcterms:created xsi:type="dcterms:W3CDTF">2008-09-29T23:40:12Z</dcterms:created>
  <dcterms:modified xsi:type="dcterms:W3CDTF">2016-07-18T07:58:44Z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0x010100042C5F60F74EE841974A727A88849D8D</vt:lpwstr>
  </property>
</Properties>
</file>